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73" r:id="rId15"/>
    <p:sldId id="274" r:id="rId16"/>
    <p:sldId id="275" r:id="rId17"/>
    <p:sldId id="27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C95C-5E5D-4202-8C64-E05342DE753F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27A2-1943-4791-B39B-0ECEE7DF4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5E0E9-A2F6-4784-86ED-69816CCD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Может ли страховая компания помочь с выдачей направления на санаторно-курортное лечение ребенку с заболеванием?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65223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Если в поликлинике нет узкого специалиста (т.к он работает и принимает только платно) можно ли его посетить бесплатно, за счет средств страховой компании в платной клинике?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24379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Кто должен заниматься транспортировкой к месту лечения и обратно, если пациент </a:t>
            </a:r>
            <a:r>
              <a:rPr lang="ru-RU" sz="2800" dirty="0" err="1">
                <a:solidFill>
                  <a:srgbClr val="002060"/>
                </a:solidFill>
              </a:rPr>
              <a:t>маломобильный</a:t>
            </a:r>
            <a:r>
              <a:rPr lang="ru-RU" sz="2800" dirty="0">
                <a:solidFill>
                  <a:srgbClr val="002060"/>
                </a:solidFill>
              </a:rPr>
              <a:t> на инвалидной коляске? Лечение нужно проходит на расстоянии 290 км, до вокзала не доедешь, социального такси в регионе нет.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Сопровождение </a:t>
            </a:r>
            <a:r>
              <a:rPr lang="ru-RU" sz="2800" dirty="0" err="1">
                <a:solidFill>
                  <a:srgbClr val="002060"/>
                </a:solidFill>
              </a:rPr>
              <a:t>онкопациента</a:t>
            </a:r>
            <a:r>
              <a:rPr lang="ru-RU" sz="2800" dirty="0">
                <a:solidFill>
                  <a:srgbClr val="002060"/>
                </a:solidFill>
              </a:rPr>
              <a:t> страховым представителем — это миф? Или такое возможно?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Досудебное и судебное сопровождение застрахованного со стороны страховой компании.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Порядок получения пациентом направления в федеральные клиники?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Опыт взаимодействия страховой компании и пациентской НКО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ставка-первы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2" y="0"/>
            <a:ext cx="913685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96133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Алгоритмы решения проблем пациентов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31990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070C0"/>
                </a:solidFill>
              </a:rPr>
              <a:t>Тренинг общественных экспертов и пациентов ВСП 2024 «Ответственный пациент»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50902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Взаимодействие пациента и страховой компании: проблемы маршрутизации и задачи НКО</a:t>
            </a:r>
          </a:p>
        </p:txBody>
      </p:sp>
      <p:pic>
        <p:nvPicPr>
          <p:cNvPr id="6" name="Рисунок 5" descr="WhatsApp Image 2021-11-02 at 12.48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19391"/>
            <a:ext cx="769576" cy="76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1164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Можно ли возместить расходы на дорогие обследования, которые приходится проходить в клиниках за свой счёт? Какой порядок?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342</Words>
  <Application>Microsoft Office PowerPoint</Application>
  <PresentationFormat>Экран (16:9)</PresentationFormat>
  <Paragraphs>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Даниил Черненко</dc:creator>
  <cp:lastModifiedBy>User</cp:lastModifiedBy>
  <cp:revision>12</cp:revision>
  <dcterms:created xsi:type="dcterms:W3CDTF">2024-04-20T04:33:13Z</dcterms:created>
  <dcterms:modified xsi:type="dcterms:W3CDTF">2024-04-26T07:12:56Z</dcterms:modified>
</cp:coreProperties>
</file>