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5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8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27E9"/>
    <a:srgbClr val="FE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1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3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9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5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9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5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9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6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60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6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29AEC-0FEC-4AD0-9DF6-57A57B336E51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1529C-1333-4BF8-B859-48212EC02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6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A5C2F8-9468-4A43-80D1-C597A2D34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>
          <a:xfrm>
            <a:off x="2724150" y="352425"/>
            <a:ext cx="4045032" cy="2178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/>
          <a:stretch>
            <a:fillRect/>
          </a:stretch>
        </p:blipFill>
        <p:spPr>
          <a:xfrm>
            <a:off x="422314" y="361950"/>
            <a:ext cx="2320886" cy="1615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3"/>
          <a:stretch>
            <a:fillRect/>
          </a:stretch>
        </p:blipFill>
        <p:spPr>
          <a:xfrm>
            <a:off x="1721969" y="1876425"/>
            <a:ext cx="2796376" cy="2800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/>
          <a:stretch>
            <a:fillRect/>
          </a:stretch>
        </p:blipFill>
        <p:spPr>
          <a:xfrm>
            <a:off x="8754688" y="352425"/>
            <a:ext cx="3061430" cy="1943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 r="17241"/>
          <a:stretch>
            <a:fillRect/>
          </a:stretch>
        </p:blipFill>
        <p:spPr>
          <a:xfrm>
            <a:off x="409575" y="1647825"/>
            <a:ext cx="2057400" cy="35831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19321"/>
          <a:stretch>
            <a:fillRect/>
          </a:stretch>
        </p:blipFill>
        <p:spPr>
          <a:xfrm>
            <a:off x="8448675" y="2295524"/>
            <a:ext cx="3371849" cy="32819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82" y="4276725"/>
            <a:ext cx="3297736" cy="21976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"/>
          <a:stretch>
            <a:fillRect/>
          </a:stretch>
        </p:blipFill>
        <p:spPr>
          <a:xfrm>
            <a:off x="6691796" y="361950"/>
            <a:ext cx="2079333" cy="27050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56" y="1765788"/>
            <a:ext cx="1250754" cy="12684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3" y="1661013"/>
            <a:ext cx="1347998" cy="1347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6" y="4467200"/>
            <a:ext cx="3584644" cy="2016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0" y="1903300"/>
            <a:ext cx="4033069" cy="26876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3273"/>
          <a:stretch>
            <a:fillRect/>
          </a:stretch>
        </p:blipFill>
        <p:spPr>
          <a:xfrm>
            <a:off x="3886200" y="3877596"/>
            <a:ext cx="1933575" cy="260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5"/>
          <a:stretch>
            <a:fillRect/>
          </a:stretch>
        </p:blipFill>
        <p:spPr>
          <a:xfrm>
            <a:off x="5810250" y="3876366"/>
            <a:ext cx="2695575" cy="25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981075"/>
            <a:ext cx="105156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Фотосессия «Мамин день» в  мебельном </a:t>
            </a:r>
            <a:r>
              <a:rPr lang="en-US" sz="2800" b="1" dirty="0"/>
              <a:t> </a:t>
            </a:r>
            <a:r>
              <a:rPr lang="ru-RU" sz="2800" b="1" dirty="0"/>
              <a:t>центре</a:t>
            </a:r>
          </a:p>
        </p:txBody>
      </p:sp>
      <p:pic>
        <p:nvPicPr>
          <p:cNvPr id="2050" name="Picture 2" descr="G:\MailRu\ПРООБООИ ВОГ\20 апреля\1633b41d-8c42-41e2-995f-eea3ee0204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58" y="1527132"/>
            <a:ext cx="3717702" cy="49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MailRu\ПРООБООИ ВОГ\20 апреля\a877158b-2c99-4e14-8b54-cfdb2e39d3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79" y="1510373"/>
            <a:ext cx="3735422" cy="498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0A31DE-69D6-4326-A555-427D66A74F37}"/>
              </a:ext>
            </a:extLst>
          </p:cNvPr>
          <p:cNvSpPr/>
          <p:nvPr/>
        </p:nvSpPr>
        <p:spPr>
          <a:xfrm>
            <a:off x="3086100" y="412111"/>
            <a:ext cx="659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ОПЫТ ПЕНЗЕНСКОЙ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21208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Взаимодействие с организациями «</a:t>
            </a:r>
            <a:r>
              <a:rPr lang="ru-RU" sz="2800" b="1" dirty="0" err="1"/>
              <a:t>непациентской</a:t>
            </a:r>
            <a:r>
              <a:rPr lang="ru-RU" sz="2800" b="1" dirty="0"/>
              <a:t>» тематики</a:t>
            </a:r>
          </a:p>
        </p:txBody>
      </p:sp>
      <p:pic>
        <p:nvPicPr>
          <p:cNvPr id="3074" name="Picture 2" descr="G:\MailRu\ПРООБООИ ВОГ\20 апреля\1680558583_animals-pibig-info-p-sobaka-zhenskogo-pola-zhivotnie-instagram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289280"/>
            <a:ext cx="4016031" cy="50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MailRu\ПРООБООИ ВОГ\20 апреля\photo-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76" y="2057400"/>
            <a:ext cx="569354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5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6050" y="781051"/>
            <a:ext cx="7955639" cy="103822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050" y="2814711"/>
            <a:ext cx="10438184" cy="4043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>
              <a:spcBef>
                <a:spcPct val="0"/>
              </a:spcBef>
              <a:defRPr/>
            </a:pPr>
            <a:endParaRPr lang="ru-RU" u="sng" dirty="0">
              <a:cs typeface="Times New Roman" pitchFamily="18" charset="0"/>
            </a:endParaRPr>
          </a:p>
          <a:p>
            <a:pPr rtl="0">
              <a:spcBef>
                <a:spcPct val="0"/>
              </a:spcBef>
              <a:defRPr/>
            </a:pPr>
            <a:endParaRPr lang="ru-RU" u="sng" dirty="0">
              <a:cs typeface="Times New Roman" pitchFamily="18" charset="0"/>
            </a:endParaRPr>
          </a:p>
          <a:p>
            <a:pPr rtl="0">
              <a:spcBef>
                <a:spcPct val="0"/>
              </a:spcBef>
              <a:defRPr/>
            </a:pPr>
            <a:endParaRPr lang="ru-RU" u="sng" dirty="0">
              <a:cs typeface="Times New Roman" pitchFamily="18" charset="0"/>
            </a:endParaRPr>
          </a:p>
          <a:p>
            <a:pPr rtl="0">
              <a:spcBef>
                <a:spcPct val="0"/>
              </a:spcBef>
              <a:defRPr/>
            </a:pPr>
            <a:r>
              <a:rPr lang="ru-RU" b="1" dirty="0">
                <a:solidFill>
                  <a:srgbClr val="C00000"/>
                </a:solidFill>
              </a:rPr>
              <a:t>Источники :</a:t>
            </a:r>
          </a:p>
          <a:p>
            <a:pPr rt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b="1" dirty="0">
                <a:cs typeface="Times New Roman" pitchFamily="18" charset="0"/>
              </a:rPr>
              <a:t>   личные связи </a:t>
            </a:r>
            <a:r>
              <a:rPr lang="ru-RU" dirty="0">
                <a:cs typeface="Times New Roman" pitchFamily="18" charset="0"/>
              </a:rPr>
              <a:t>с представителями культуры, бизнеса, социальных учреждений, органов власти;</a:t>
            </a:r>
          </a:p>
          <a:p>
            <a:pPr rt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b="1" dirty="0">
                <a:cs typeface="Times New Roman" pitchFamily="18" charset="0"/>
              </a:rPr>
              <a:t>   социальные сети </a:t>
            </a:r>
            <a:r>
              <a:rPr lang="ru-RU" dirty="0">
                <a:cs typeface="Times New Roman" pitchFamily="18" charset="0"/>
              </a:rPr>
              <a:t>(страницы в ВК, досуговые и информационные каналы в ТГ);</a:t>
            </a:r>
          </a:p>
          <a:p>
            <a:pPr rt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cs typeface="Times New Roman" pitchFamily="18" charset="0"/>
              </a:rPr>
              <a:t>   </a:t>
            </a:r>
            <a:r>
              <a:rPr lang="ru-RU" b="1" dirty="0">
                <a:cs typeface="Times New Roman" pitchFamily="18" charset="0"/>
              </a:rPr>
              <a:t>подписанные ранее соглашения между партнерами и организациями;</a:t>
            </a:r>
            <a:endParaRPr lang="ru-RU" dirty="0">
              <a:cs typeface="Times New Roman" pitchFamily="18" charset="0"/>
            </a:endParaRPr>
          </a:p>
          <a:p>
            <a:pPr rt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cs typeface="Times New Roman" pitchFamily="18" charset="0"/>
              </a:rPr>
              <a:t>   </a:t>
            </a:r>
            <a:r>
              <a:rPr lang="ru-RU" b="1" dirty="0">
                <a:cs typeface="Times New Roman" pitchFamily="18" charset="0"/>
              </a:rPr>
              <a:t>рекламные листовки</a:t>
            </a:r>
            <a:r>
              <a:rPr lang="ru-RU" dirty="0">
                <a:cs typeface="Times New Roman" pitchFamily="18" charset="0"/>
              </a:rPr>
              <a:t>, объявления на улицах города и т.п.</a:t>
            </a:r>
          </a:p>
          <a:p>
            <a:pPr rtl="0">
              <a:spcBef>
                <a:spcPct val="0"/>
              </a:spcBef>
              <a:defRPr/>
            </a:pPr>
            <a:endParaRPr lang="ru-RU" dirty="0"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b="1" dirty="0">
                <a:solidFill>
                  <a:srgbClr val="C00000"/>
                </a:solidFill>
              </a:rPr>
              <a:t>Ведение переговоров:</a:t>
            </a:r>
          </a:p>
          <a:p>
            <a:pPr rtl="0">
              <a:spcBef>
                <a:spcPct val="0"/>
              </a:spcBef>
              <a:defRPr/>
            </a:pPr>
            <a:r>
              <a:rPr lang="ru-RU" dirty="0">
                <a:cs typeface="Times New Roman" pitchFamily="18" charset="0"/>
              </a:rPr>
              <a:t>1. Краткий рассказ о проекте. Цели, задачи, направления, для чего и почему это важно.</a:t>
            </a:r>
          </a:p>
          <a:p>
            <a:pPr rtl="0">
              <a:spcBef>
                <a:spcPct val="0"/>
              </a:spcBef>
              <a:defRPr/>
            </a:pPr>
            <a:r>
              <a:rPr lang="ru-RU" dirty="0">
                <a:cs typeface="Times New Roman" pitchFamily="18" charset="0"/>
              </a:rPr>
              <a:t>2. Выявление общей идеи, поиск совместных интересов, которую можно реализовать в партнёрстве с нами.</a:t>
            </a:r>
          </a:p>
          <a:p>
            <a:pPr rtl="0">
              <a:spcBef>
                <a:spcPct val="0"/>
              </a:spcBef>
              <a:defRPr/>
            </a:pPr>
            <a:r>
              <a:rPr lang="ru-RU" dirty="0">
                <a:cs typeface="Times New Roman" pitchFamily="18" charset="0"/>
              </a:rPr>
              <a:t>3.Анализ ожидаемого результата от взаимодействия с нашим проектом. </a:t>
            </a:r>
          </a:p>
          <a:p>
            <a:pPr rtl="0">
              <a:spcBef>
                <a:spcPct val="0"/>
              </a:spcBef>
              <a:defRPr/>
            </a:pPr>
            <a:r>
              <a:rPr lang="ru-RU" dirty="0">
                <a:cs typeface="Times New Roman" pitchFamily="18" charset="0"/>
              </a:rPr>
              <a:t>Например, повышение количества подписчиков в соц. сети партнёра, пополнение клиентской базы, социальная реклама в живом общении и через социальные сети.</a:t>
            </a:r>
          </a:p>
          <a:p>
            <a:pPr rtl="0">
              <a:spcBef>
                <a:spcPct val="0"/>
              </a:spcBef>
              <a:defRPr/>
            </a:pP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35BD41-473D-4E1F-B300-E8D05825F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8586" cy="1388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7D661-D53A-42C2-905A-AC12DCD9DD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935" y="81955"/>
            <a:ext cx="825910" cy="121094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0A31DE-69D6-4326-A555-427D66A74F37}"/>
              </a:ext>
            </a:extLst>
          </p:cNvPr>
          <p:cNvSpPr/>
          <p:nvPr/>
        </p:nvSpPr>
        <p:spPr>
          <a:xfrm>
            <a:off x="3086100" y="412111"/>
            <a:ext cx="659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ОПЫТ ВОЛГОГРАДСКОЙ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5375" y="1647736"/>
            <a:ext cx="194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Девиз проекта: </a:t>
            </a:r>
          </a:p>
          <a:p>
            <a:r>
              <a:rPr lang="ru-RU" b="1" dirty="0" err="1"/>
              <a:t>ПРОцветай</a:t>
            </a:r>
            <a:endParaRPr lang="ru-RU" b="1" dirty="0"/>
          </a:p>
          <a:p>
            <a:r>
              <a:rPr lang="ru-RU" b="1" dirty="0" err="1"/>
              <a:t>ПРОсозидай</a:t>
            </a:r>
            <a:endParaRPr lang="ru-RU" b="1" dirty="0"/>
          </a:p>
          <a:p>
            <a:r>
              <a:rPr lang="ru-RU" b="1" dirty="0" err="1"/>
              <a:t>ПРОлюби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95700" y="2171700"/>
            <a:ext cx="7467600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10 лет мы объединяем, поддерживаем, обучаем, дарим радость</a:t>
            </a:r>
          </a:p>
        </p:txBody>
      </p:sp>
    </p:spTree>
    <p:extLst>
      <p:ext uri="{BB962C8B-B14F-4D97-AF65-F5344CB8AC3E}">
        <p14:creationId xmlns:p14="http://schemas.microsoft.com/office/powerpoint/2010/main" val="266246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3"/>
          <a:stretch>
            <a:fillRect/>
          </a:stretch>
        </p:blipFill>
        <p:spPr>
          <a:xfrm>
            <a:off x="9969519" y="2133601"/>
            <a:ext cx="1765281" cy="265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 b="13341"/>
          <a:stretch>
            <a:fillRect/>
          </a:stretch>
        </p:blipFill>
        <p:spPr>
          <a:xfrm>
            <a:off x="425137" y="895350"/>
            <a:ext cx="2756213" cy="159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2" y="4267200"/>
            <a:ext cx="5101797" cy="2291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07" y="897523"/>
            <a:ext cx="2839893" cy="2736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895695"/>
            <a:ext cx="2858049" cy="1904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96" y="886498"/>
            <a:ext cx="3438894" cy="16281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46582" y="276802"/>
            <a:ext cx="503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Путешествуем с компанией «Резерв»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4008043"/>
            <a:ext cx="4521749" cy="25399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16" y="4332600"/>
            <a:ext cx="3338684" cy="2224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85" y="2490336"/>
            <a:ext cx="4043190" cy="1866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3" b="13565"/>
          <a:stretch>
            <a:fillRect/>
          </a:stretch>
        </p:blipFill>
        <p:spPr>
          <a:xfrm>
            <a:off x="2530502" y="2809875"/>
            <a:ext cx="4094146" cy="1533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8" y="2471635"/>
            <a:ext cx="2768768" cy="2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05" y="1572769"/>
            <a:ext cx="2009621" cy="26894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13" y="962722"/>
            <a:ext cx="2638009" cy="3517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4" y="956958"/>
            <a:ext cx="2221735" cy="1666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/>
        </p:blipFill>
        <p:spPr>
          <a:xfrm>
            <a:off x="3853689" y="4390119"/>
            <a:ext cx="4410938" cy="2147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/>
          <a:stretch/>
        </p:blipFill>
        <p:spPr>
          <a:xfrm>
            <a:off x="5114905" y="964239"/>
            <a:ext cx="2317013" cy="14358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/>
          <a:stretch/>
        </p:blipFill>
        <p:spPr>
          <a:xfrm>
            <a:off x="8264627" y="4225652"/>
            <a:ext cx="3477638" cy="23115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72213" y="229692"/>
            <a:ext cx="10770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Познаем историю Родного края с Музеем-Заповедником «Сарепта»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19" y="4234700"/>
            <a:ext cx="1722763" cy="22970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4" y="2624086"/>
            <a:ext cx="1904004" cy="24650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2" y="5064454"/>
            <a:ext cx="1953867" cy="1465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36" y="964239"/>
            <a:ext cx="2907969" cy="2067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61" y="2817981"/>
            <a:ext cx="2131234" cy="1598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32" y="2255189"/>
            <a:ext cx="3587866" cy="2147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6"/>
          <a:stretch/>
        </p:blipFill>
        <p:spPr>
          <a:xfrm>
            <a:off x="9164196" y="956958"/>
            <a:ext cx="2531530" cy="15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2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559007" y="234445"/>
            <a:ext cx="6048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Снимаемся в кино с ВИК «Пехотинец»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AAE5464-0BFF-43D6-9C9C-8AE7499BCAD7}"/>
              </a:ext>
            </a:extLst>
          </p:cNvPr>
          <p:cNvGrpSpPr/>
          <p:nvPr/>
        </p:nvGrpSpPr>
        <p:grpSpPr>
          <a:xfrm>
            <a:off x="343439" y="921550"/>
            <a:ext cx="11400587" cy="5522295"/>
            <a:chOff x="288575" y="921550"/>
            <a:chExt cx="11400587" cy="552229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6" t="17276" r="12602" b="26993"/>
            <a:stretch/>
          </p:blipFill>
          <p:spPr>
            <a:xfrm>
              <a:off x="295674" y="2327985"/>
              <a:ext cx="2221993" cy="206437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74" y="4392362"/>
              <a:ext cx="3066390" cy="205064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182" y="921550"/>
              <a:ext cx="2356980" cy="31426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667" y="2306272"/>
              <a:ext cx="1471558" cy="21078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75" y="921550"/>
              <a:ext cx="2500345" cy="140644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675" y="4064190"/>
              <a:ext cx="2463487" cy="237882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47" r="17894" b="18404"/>
            <a:stretch/>
          </p:blipFill>
          <p:spPr>
            <a:xfrm>
              <a:off x="6396262" y="4441650"/>
              <a:ext cx="2935919" cy="200219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920" y="935389"/>
              <a:ext cx="2500345" cy="140644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28" b="-1"/>
            <a:stretch/>
          </p:blipFill>
          <p:spPr>
            <a:xfrm>
              <a:off x="5282970" y="932687"/>
              <a:ext cx="4053350" cy="226822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6211" r="254"/>
            <a:stretch/>
          </p:blipFill>
          <p:spPr>
            <a:xfrm>
              <a:off x="5534116" y="2578385"/>
              <a:ext cx="3798066" cy="187240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600" y="2338029"/>
              <a:ext cx="1543509" cy="205801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163" y="4172685"/>
              <a:ext cx="3027100" cy="2270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74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204717" y="85758"/>
            <a:ext cx="398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Посещаем концерты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99D70AD-062B-44F5-8F99-416840455FC2}"/>
              </a:ext>
            </a:extLst>
          </p:cNvPr>
          <p:cNvGrpSpPr/>
          <p:nvPr/>
        </p:nvGrpSpPr>
        <p:grpSpPr>
          <a:xfrm>
            <a:off x="406361" y="772943"/>
            <a:ext cx="11262062" cy="5714617"/>
            <a:chOff x="342353" y="772943"/>
            <a:chExt cx="11262062" cy="571461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3" b="27133"/>
            <a:stretch/>
          </p:blipFill>
          <p:spPr>
            <a:xfrm>
              <a:off x="9034613" y="772943"/>
              <a:ext cx="2569802" cy="293743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5"/>
            <a:stretch/>
          </p:blipFill>
          <p:spPr>
            <a:xfrm>
              <a:off x="7276483" y="778021"/>
              <a:ext cx="1758130" cy="188646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53" y="778021"/>
              <a:ext cx="2629359" cy="197201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53" y="2750040"/>
              <a:ext cx="2585292" cy="193896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32" y="4689009"/>
              <a:ext cx="2398068" cy="179855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230" y="778964"/>
              <a:ext cx="2454536" cy="18409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592" y="4782686"/>
              <a:ext cx="3018622" cy="169797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515" y="778021"/>
              <a:ext cx="2087794" cy="182355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434" y="4689010"/>
              <a:ext cx="3185158" cy="179165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656" y="2601579"/>
              <a:ext cx="4472988" cy="220853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5"/>
            <a:stretch/>
          </p:blipFill>
          <p:spPr>
            <a:xfrm>
              <a:off x="8898214" y="4294734"/>
              <a:ext cx="2706201" cy="219282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3"/>
            <a:stretch/>
          </p:blipFill>
          <p:spPr>
            <a:xfrm>
              <a:off x="8898214" y="2353359"/>
              <a:ext cx="2706201" cy="209124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945" y="2576393"/>
              <a:ext cx="1650269" cy="2208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01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8874" y="174090"/>
            <a:ext cx="5266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Модельное агентство «ПОДиУМ»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E413736-FD4C-41A3-BB81-6AAE5AB45FAA}"/>
              </a:ext>
            </a:extLst>
          </p:cNvPr>
          <p:cNvGrpSpPr/>
          <p:nvPr/>
        </p:nvGrpSpPr>
        <p:grpSpPr>
          <a:xfrm>
            <a:off x="1408177" y="804672"/>
            <a:ext cx="9573768" cy="5714646"/>
            <a:chOff x="1408177" y="804672"/>
            <a:chExt cx="9573768" cy="571464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177" y="804672"/>
              <a:ext cx="2091729" cy="267854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619" y="804672"/>
              <a:ext cx="2470792" cy="158135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r="6204"/>
            <a:stretch/>
          </p:blipFill>
          <p:spPr>
            <a:xfrm>
              <a:off x="8490000" y="2882087"/>
              <a:ext cx="2481562" cy="174649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2" t="1180" r="4126"/>
            <a:stretch/>
          </p:blipFill>
          <p:spPr>
            <a:xfrm>
              <a:off x="8500383" y="4555191"/>
              <a:ext cx="2481562" cy="196412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9906" y="2386038"/>
              <a:ext cx="1664452" cy="239782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358" y="2386033"/>
              <a:ext cx="1664453" cy="239782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8" cstate="print"/>
            <a:srcRect l="2708" r="695"/>
            <a:stretch/>
          </p:blipFill>
          <p:spPr>
            <a:xfrm>
              <a:off x="6246346" y="4783862"/>
              <a:ext cx="2254037" cy="173545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" r="10008"/>
            <a:stretch/>
          </p:blipFill>
          <p:spPr>
            <a:xfrm>
              <a:off x="5970697" y="804672"/>
              <a:ext cx="2522565" cy="158135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4"/>
            <a:stretch/>
          </p:blipFill>
          <p:spPr>
            <a:xfrm>
              <a:off x="6828809" y="2386033"/>
              <a:ext cx="1672741" cy="239782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23"/>
            <a:stretch/>
          </p:blipFill>
          <p:spPr>
            <a:xfrm>
              <a:off x="8490000" y="804672"/>
              <a:ext cx="2470792" cy="208293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" r="14539"/>
            <a:stretch/>
          </p:blipFill>
          <p:spPr>
            <a:xfrm>
              <a:off x="1413369" y="2887936"/>
              <a:ext cx="2091729" cy="15777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619" y="4754894"/>
              <a:ext cx="2756822" cy="176442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9" t="-4035" r="11979" b="-1"/>
            <a:stretch/>
          </p:blipFill>
          <p:spPr>
            <a:xfrm>
              <a:off x="1408177" y="4375696"/>
              <a:ext cx="2102112" cy="2143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16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6" b="5260"/>
          <a:stretch/>
        </p:blipFill>
        <p:spPr>
          <a:xfrm>
            <a:off x="7426855" y="856115"/>
            <a:ext cx="1807030" cy="2691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1"/>
          <a:stretch/>
        </p:blipFill>
        <p:spPr>
          <a:xfrm>
            <a:off x="9387375" y="3702903"/>
            <a:ext cx="2173732" cy="2711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5"/>
          <a:stretch/>
        </p:blipFill>
        <p:spPr>
          <a:xfrm>
            <a:off x="9387375" y="856115"/>
            <a:ext cx="2173732" cy="2711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7" y="856115"/>
            <a:ext cx="1807030" cy="2710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4" y="3704028"/>
            <a:ext cx="1807029" cy="2710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/>
          <a:stretch/>
        </p:blipFill>
        <p:spPr>
          <a:xfrm>
            <a:off x="4775880" y="856115"/>
            <a:ext cx="2514839" cy="1952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23" y="2945747"/>
            <a:ext cx="2497951" cy="1666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40" y="4749922"/>
            <a:ext cx="2497951" cy="16646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8" y="3704027"/>
            <a:ext cx="1807030" cy="2710546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0BD2B29-4B69-402A-BF1E-AAE41B66233E}"/>
              </a:ext>
            </a:extLst>
          </p:cNvPr>
          <p:cNvGrpSpPr/>
          <p:nvPr/>
        </p:nvGrpSpPr>
        <p:grpSpPr>
          <a:xfrm>
            <a:off x="2843534" y="856115"/>
            <a:ext cx="1807030" cy="5558458"/>
            <a:chOff x="5484198" y="856115"/>
            <a:chExt cx="1807030" cy="555845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198" y="3704029"/>
              <a:ext cx="1807030" cy="271054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198" y="856115"/>
              <a:ext cx="1807030" cy="2710544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3193366" y="154351"/>
            <a:ext cx="627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/>
              <a:t>Фотосессии от Надежды Федоткиной</a:t>
            </a:r>
          </a:p>
        </p:txBody>
      </p:sp>
    </p:spTree>
    <p:extLst>
      <p:ext uri="{BB962C8B-B14F-4D97-AF65-F5344CB8AC3E}">
        <p14:creationId xmlns:p14="http://schemas.microsoft.com/office/powerpoint/2010/main" val="378008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86" y="781050"/>
            <a:ext cx="3538782" cy="1631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4"/>
          <a:stretch>
            <a:fillRect/>
          </a:stretch>
        </p:blipFill>
        <p:spPr>
          <a:xfrm>
            <a:off x="459494" y="4019551"/>
            <a:ext cx="3850634" cy="2495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48" y="782395"/>
            <a:ext cx="1949752" cy="2560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08" y="1800226"/>
            <a:ext cx="3494279" cy="26289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453063" y="158256"/>
            <a:ext cx="4906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Творческие мастер-классы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49" y="3255713"/>
            <a:ext cx="1857375" cy="3228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1" y="2180324"/>
            <a:ext cx="3710000" cy="208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/>
          <a:stretch>
            <a:fillRect/>
          </a:stretch>
        </p:blipFill>
        <p:spPr>
          <a:xfrm>
            <a:off x="3533775" y="2303134"/>
            <a:ext cx="3086100" cy="15830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78" y="4448175"/>
            <a:ext cx="1531007" cy="2041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18" y="769632"/>
            <a:ext cx="3424282" cy="154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4" b="13361"/>
          <a:stretch>
            <a:fillRect/>
          </a:stretch>
        </p:blipFill>
        <p:spPr>
          <a:xfrm>
            <a:off x="4255659" y="3769241"/>
            <a:ext cx="2564241" cy="2745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36" y="4440498"/>
            <a:ext cx="2936614" cy="2048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 r="10738"/>
          <a:stretch>
            <a:fillRect/>
          </a:stretch>
        </p:blipFill>
        <p:spPr>
          <a:xfrm>
            <a:off x="447905" y="771524"/>
            <a:ext cx="3085870" cy="15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43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2300</TotalTime>
  <Words>206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Фотосессия «Мамин день» в  мебельном  центре</vt:lpstr>
      <vt:lpstr>Взаимодействие с организациями «непациентской» тематики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рз</dc:creator>
  <cp:lastModifiedBy>User</cp:lastModifiedBy>
  <cp:revision>36</cp:revision>
  <dcterms:created xsi:type="dcterms:W3CDTF">2024-04-08T10:21:57Z</dcterms:created>
  <dcterms:modified xsi:type="dcterms:W3CDTF">2024-04-26T07:08:40Z</dcterms:modified>
</cp:coreProperties>
</file>