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4" r:id="rId13"/>
    <p:sldId id="272" r:id="rId14"/>
    <p:sldId id="273" r:id="rId15"/>
    <p:sldId id="260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1DCF94"/>
    <a:srgbClr val="FFFF99"/>
    <a:srgbClr val="16B37F"/>
    <a:srgbClr val="00B6E3"/>
    <a:srgbClr val="CC3366"/>
    <a:srgbClr val="8953B5"/>
    <a:srgbClr val="9966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77AD5-F858-4686-A769-990BAE9499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724DAA1-6014-4C0F-BC1E-0B8CA60D0C9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Консультанты, члены НКО ВСП, проходят постоянную подготовку, получают методическую поддержку</a:t>
          </a:r>
        </a:p>
      </dgm:t>
    </dgm:pt>
    <dgm:pt modelId="{5A2C57A8-5C33-44D7-9E03-42E2FD69C75E}" type="parTrans" cxnId="{8E8FEC8E-99D0-4F9A-94F6-FB94C13A46CF}">
      <dgm:prSet/>
      <dgm:spPr/>
      <dgm:t>
        <a:bodyPr/>
        <a:lstStyle/>
        <a:p>
          <a:endParaRPr lang="ru-RU" sz="1600"/>
        </a:p>
      </dgm:t>
    </dgm:pt>
    <dgm:pt modelId="{C18A26EA-A234-4512-B69C-CF5A852575ED}" type="sibTrans" cxnId="{8E8FEC8E-99D0-4F9A-94F6-FB94C13A46CF}">
      <dgm:prSet/>
      <dgm:spPr/>
      <dgm:t>
        <a:bodyPr/>
        <a:lstStyle/>
        <a:p>
          <a:endParaRPr lang="ru-RU" sz="1600"/>
        </a:p>
      </dgm:t>
    </dgm:pt>
    <dgm:pt modelId="{06690FC0-78E5-4334-9BCF-F2F0DDF6248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Бесплатные </a:t>
          </a:r>
          <a:r>
            <a: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консультации</a:t>
          </a:r>
        </a:p>
        <a:p>
          <a:pPr algn="l"/>
          <a:r>
            <a: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по </a:t>
          </a:r>
          <a:r>
            <a: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будням с 12:00 до 17:00 </a:t>
          </a:r>
          <a:r>
            <a: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(</a:t>
          </a:r>
          <a:r>
            <a: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московское время</a:t>
          </a:r>
          <a:r>
            <a: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algn="l"/>
          <a:r>
            <a: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для всех регионов РФ</a:t>
          </a:r>
        </a:p>
      </dgm:t>
    </dgm:pt>
    <dgm:pt modelId="{712CFB08-5EC3-4A62-9504-A88911BD3CEC}" type="parTrans" cxnId="{2CA238DA-EB6A-434E-BE5B-EA0D158D3A79}">
      <dgm:prSet/>
      <dgm:spPr/>
      <dgm:t>
        <a:bodyPr/>
        <a:lstStyle/>
        <a:p>
          <a:endParaRPr lang="ru-RU" sz="1600"/>
        </a:p>
      </dgm:t>
    </dgm:pt>
    <dgm:pt modelId="{51B45E14-25CF-4792-BB1A-9C1C5453677F}" type="sibTrans" cxnId="{2CA238DA-EB6A-434E-BE5B-EA0D158D3A7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 sz="1600"/>
        </a:p>
      </dgm:t>
    </dgm:pt>
    <dgm:pt modelId="{64784E32-348D-45A9-B212-C41CA86603DD}" type="pres">
      <dgm:prSet presAssocID="{A3277AD5-F858-4686-A769-990BAE9499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81F710-54C4-40B6-8EE0-8851DBEF5B94}" type="pres">
      <dgm:prSet presAssocID="{A3277AD5-F858-4686-A769-990BAE949960}" presName="Name1" presStyleCnt="0"/>
      <dgm:spPr/>
    </dgm:pt>
    <dgm:pt modelId="{7FDD30D1-DED3-425E-8F7F-F1B0188FA93C}" type="pres">
      <dgm:prSet presAssocID="{A3277AD5-F858-4686-A769-990BAE949960}" presName="cycle" presStyleCnt="0"/>
      <dgm:spPr/>
    </dgm:pt>
    <dgm:pt modelId="{08C55A94-E30C-48CA-9068-A847BAF1D471}" type="pres">
      <dgm:prSet presAssocID="{A3277AD5-F858-4686-A769-990BAE949960}" presName="srcNode" presStyleLbl="node1" presStyleIdx="0" presStyleCnt="2"/>
      <dgm:spPr/>
    </dgm:pt>
    <dgm:pt modelId="{42D51F9F-133E-4E99-A050-5677EA274032}" type="pres">
      <dgm:prSet presAssocID="{A3277AD5-F858-4686-A769-990BAE949960}" presName="conn" presStyleLbl="parChTrans1D2" presStyleIdx="0" presStyleCnt="1"/>
      <dgm:spPr/>
      <dgm:t>
        <a:bodyPr/>
        <a:lstStyle/>
        <a:p>
          <a:endParaRPr lang="ru-RU"/>
        </a:p>
      </dgm:t>
    </dgm:pt>
    <dgm:pt modelId="{B06DA101-1C95-447F-9B61-9BB459D53AE8}" type="pres">
      <dgm:prSet presAssocID="{A3277AD5-F858-4686-A769-990BAE949960}" presName="extraNode" presStyleLbl="node1" presStyleIdx="0" presStyleCnt="2"/>
      <dgm:spPr/>
    </dgm:pt>
    <dgm:pt modelId="{D9D53309-E4DE-47F4-8CA4-1D2DD3A8272A}" type="pres">
      <dgm:prSet presAssocID="{A3277AD5-F858-4686-A769-990BAE949960}" presName="dstNode" presStyleLbl="node1" presStyleIdx="0" presStyleCnt="2"/>
      <dgm:spPr/>
    </dgm:pt>
    <dgm:pt modelId="{5A754E1D-FD17-427A-B20D-4D283FD52B72}" type="pres">
      <dgm:prSet presAssocID="{06690FC0-78E5-4334-9BCF-F2F0DDF6248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23354-5882-415A-9A8B-66C081321B89}" type="pres">
      <dgm:prSet presAssocID="{06690FC0-78E5-4334-9BCF-F2F0DDF62487}" presName="accent_1" presStyleCnt="0"/>
      <dgm:spPr/>
    </dgm:pt>
    <dgm:pt modelId="{CFF27BE2-756A-4DE1-9054-26817675C99A}" type="pres">
      <dgm:prSet presAssocID="{06690FC0-78E5-4334-9BCF-F2F0DDF62487}" presName="accentRepeatNode" presStyleLbl="solidFgAcc1" presStyleIdx="0" presStyleCnt="2"/>
      <dgm:spPr>
        <a:solidFill>
          <a:schemeClr val="bg1">
            <a:lumMod val="9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D89B8D34-489F-48A8-85FA-4C2C7A0E40EF}" type="pres">
      <dgm:prSet presAssocID="{C724DAA1-6014-4C0F-BC1E-0B8CA60D0C9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37EA-D13F-41A4-AA6F-584A11BE74DF}" type="pres">
      <dgm:prSet presAssocID="{C724DAA1-6014-4C0F-BC1E-0B8CA60D0C99}" presName="accent_2" presStyleCnt="0"/>
      <dgm:spPr/>
    </dgm:pt>
    <dgm:pt modelId="{5929CE9C-18A7-4C19-822A-7C1F739DC091}" type="pres">
      <dgm:prSet presAssocID="{C724DAA1-6014-4C0F-BC1E-0B8CA60D0C99}" presName="accentRepeatNode" presStyleLbl="solidFgAcc1" presStyleIdx="1" presStyleCnt="2"/>
      <dgm:spPr>
        <a:solidFill>
          <a:schemeClr val="bg1">
            <a:lumMod val="9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8E8FEC8E-99D0-4F9A-94F6-FB94C13A46CF}" srcId="{A3277AD5-F858-4686-A769-990BAE949960}" destId="{C724DAA1-6014-4C0F-BC1E-0B8CA60D0C99}" srcOrd="1" destOrd="0" parTransId="{5A2C57A8-5C33-44D7-9E03-42E2FD69C75E}" sibTransId="{C18A26EA-A234-4512-B69C-CF5A852575ED}"/>
    <dgm:cxn modelId="{828C4FC2-6D82-4853-9AD2-24D251CC7CAE}" type="presOf" srcId="{C724DAA1-6014-4C0F-BC1E-0B8CA60D0C99}" destId="{D89B8D34-489F-48A8-85FA-4C2C7A0E40EF}" srcOrd="0" destOrd="0" presId="urn:microsoft.com/office/officeart/2008/layout/VerticalCurvedList"/>
    <dgm:cxn modelId="{02046CF4-0E59-4E69-864E-B36F0BAD9786}" type="presOf" srcId="{06690FC0-78E5-4334-9BCF-F2F0DDF62487}" destId="{5A754E1D-FD17-427A-B20D-4D283FD52B72}" srcOrd="0" destOrd="0" presId="urn:microsoft.com/office/officeart/2008/layout/VerticalCurvedList"/>
    <dgm:cxn modelId="{0EB4FC98-9D43-4AAF-BE72-4B7096DF310B}" type="presOf" srcId="{51B45E14-25CF-4792-BB1A-9C1C5453677F}" destId="{42D51F9F-133E-4E99-A050-5677EA274032}" srcOrd="0" destOrd="0" presId="urn:microsoft.com/office/officeart/2008/layout/VerticalCurvedList"/>
    <dgm:cxn modelId="{2CA238DA-EB6A-434E-BE5B-EA0D158D3A79}" srcId="{A3277AD5-F858-4686-A769-990BAE949960}" destId="{06690FC0-78E5-4334-9BCF-F2F0DDF62487}" srcOrd="0" destOrd="0" parTransId="{712CFB08-5EC3-4A62-9504-A88911BD3CEC}" sibTransId="{51B45E14-25CF-4792-BB1A-9C1C5453677F}"/>
    <dgm:cxn modelId="{D8098D2B-1472-487F-9FFD-490248B8A5B4}" type="presOf" srcId="{A3277AD5-F858-4686-A769-990BAE949960}" destId="{64784E32-348D-45A9-B212-C41CA86603DD}" srcOrd="0" destOrd="0" presId="urn:microsoft.com/office/officeart/2008/layout/VerticalCurvedList"/>
    <dgm:cxn modelId="{97EFADE1-E249-4937-9D88-EE3CFBB95B6F}" type="presParOf" srcId="{64784E32-348D-45A9-B212-C41CA86603DD}" destId="{3381F710-54C4-40B6-8EE0-8851DBEF5B94}" srcOrd="0" destOrd="0" presId="urn:microsoft.com/office/officeart/2008/layout/VerticalCurvedList"/>
    <dgm:cxn modelId="{D9239797-0E71-4450-A3E3-E68D88C5E9B5}" type="presParOf" srcId="{3381F710-54C4-40B6-8EE0-8851DBEF5B94}" destId="{7FDD30D1-DED3-425E-8F7F-F1B0188FA93C}" srcOrd="0" destOrd="0" presId="urn:microsoft.com/office/officeart/2008/layout/VerticalCurvedList"/>
    <dgm:cxn modelId="{18F06519-FBC2-484D-842F-75C9B3AA4553}" type="presParOf" srcId="{7FDD30D1-DED3-425E-8F7F-F1B0188FA93C}" destId="{08C55A94-E30C-48CA-9068-A847BAF1D471}" srcOrd="0" destOrd="0" presId="urn:microsoft.com/office/officeart/2008/layout/VerticalCurvedList"/>
    <dgm:cxn modelId="{8E63343B-EDC4-4F94-A015-90E114BF7BA6}" type="presParOf" srcId="{7FDD30D1-DED3-425E-8F7F-F1B0188FA93C}" destId="{42D51F9F-133E-4E99-A050-5677EA274032}" srcOrd="1" destOrd="0" presId="urn:microsoft.com/office/officeart/2008/layout/VerticalCurvedList"/>
    <dgm:cxn modelId="{A4750200-BF88-4BDA-9F87-488832281F28}" type="presParOf" srcId="{7FDD30D1-DED3-425E-8F7F-F1B0188FA93C}" destId="{B06DA101-1C95-447F-9B61-9BB459D53AE8}" srcOrd="2" destOrd="0" presId="urn:microsoft.com/office/officeart/2008/layout/VerticalCurvedList"/>
    <dgm:cxn modelId="{9EE23B5F-D920-4DE9-9CC3-FB3C45D25857}" type="presParOf" srcId="{7FDD30D1-DED3-425E-8F7F-F1B0188FA93C}" destId="{D9D53309-E4DE-47F4-8CA4-1D2DD3A8272A}" srcOrd="3" destOrd="0" presId="urn:microsoft.com/office/officeart/2008/layout/VerticalCurvedList"/>
    <dgm:cxn modelId="{E5B1ECF0-34D3-47AF-B23C-9DD058A1D2DA}" type="presParOf" srcId="{3381F710-54C4-40B6-8EE0-8851DBEF5B94}" destId="{5A754E1D-FD17-427A-B20D-4D283FD52B72}" srcOrd="1" destOrd="0" presId="urn:microsoft.com/office/officeart/2008/layout/VerticalCurvedList"/>
    <dgm:cxn modelId="{30E9BEF3-AFC6-44E6-A7C5-8D3959633F7F}" type="presParOf" srcId="{3381F710-54C4-40B6-8EE0-8851DBEF5B94}" destId="{2B623354-5882-415A-9A8B-66C081321B89}" srcOrd="2" destOrd="0" presId="urn:microsoft.com/office/officeart/2008/layout/VerticalCurvedList"/>
    <dgm:cxn modelId="{911D0F8B-205E-4B2B-9041-2F364ED07F12}" type="presParOf" srcId="{2B623354-5882-415A-9A8B-66C081321B89}" destId="{CFF27BE2-756A-4DE1-9054-26817675C99A}" srcOrd="0" destOrd="0" presId="urn:microsoft.com/office/officeart/2008/layout/VerticalCurvedList"/>
    <dgm:cxn modelId="{5906A3A5-C264-4190-B666-50DCC8719C84}" type="presParOf" srcId="{3381F710-54C4-40B6-8EE0-8851DBEF5B94}" destId="{D89B8D34-489F-48A8-85FA-4C2C7A0E40EF}" srcOrd="3" destOrd="0" presId="urn:microsoft.com/office/officeart/2008/layout/VerticalCurvedList"/>
    <dgm:cxn modelId="{8F2A64FF-1A87-4271-9D88-71176F261ADF}" type="presParOf" srcId="{3381F710-54C4-40B6-8EE0-8851DBEF5B94}" destId="{14B937EA-D13F-41A4-AA6F-584A11BE74DF}" srcOrd="4" destOrd="0" presId="urn:microsoft.com/office/officeart/2008/layout/VerticalCurvedList"/>
    <dgm:cxn modelId="{AA43092A-755A-4390-9D97-30956D9004DD}" type="presParOf" srcId="{14B937EA-D13F-41A4-AA6F-584A11BE74DF}" destId="{5929CE9C-18A7-4C19-822A-7C1F739DC0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E31A7-13AC-497F-91EB-0F0C0F71E67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2E9D05-A505-48A2-85AA-6DC71F33FDD6}">
      <dgm:prSet phldrT="[Текст]" custT="1"/>
      <dgm:spPr>
        <a:solidFill>
          <a:srgbClr val="00ADD9"/>
        </a:solidFill>
        <a:ln>
          <a:solidFill>
            <a:srgbClr val="00ADD9"/>
          </a:solidFill>
        </a:ln>
      </dgm:spPr>
      <dgm:t>
        <a:bodyPr/>
        <a:lstStyle/>
        <a:p>
          <a:r>
            <a:rPr lang="ru-RU" sz="2400" dirty="0"/>
            <a:t> </a:t>
          </a:r>
        </a:p>
      </dgm:t>
    </dgm:pt>
    <dgm:pt modelId="{0AE3E7AD-A61B-4C41-A48C-EFD5D03610F5}" type="parTrans" cxnId="{36828422-2B66-4710-976B-F04199814DCB}">
      <dgm:prSet/>
      <dgm:spPr/>
      <dgm:t>
        <a:bodyPr/>
        <a:lstStyle/>
        <a:p>
          <a:endParaRPr lang="ru-RU" sz="1600"/>
        </a:p>
      </dgm:t>
    </dgm:pt>
    <dgm:pt modelId="{CFE14DBC-F4AA-4519-9B41-473CC5B676F9}" type="sibTrans" cxnId="{36828422-2B66-4710-976B-F04199814DCB}">
      <dgm:prSet/>
      <dgm:spPr/>
      <dgm:t>
        <a:bodyPr/>
        <a:lstStyle/>
        <a:p>
          <a:endParaRPr lang="ru-RU" sz="1600"/>
        </a:p>
      </dgm:t>
    </dgm:pt>
    <dgm:pt modelId="{35FDB35D-7117-4C61-8F07-4413B9ECC523}">
      <dgm:prSet phldrT="[Текст]" custT="1"/>
      <dgm:spPr>
        <a:ln>
          <a:solidFill>
            <a:srgbClr val="00ADD9"/>
          </a:solidFill>
        </a:ln>
      </dgm:spPr>
      <dgm:t>
        <a:bodyPr/>
        <a:lstStyle/>
        <a:p>
          <a:pPr>
            <a:buNone/>
          </a:pPr>
          <a:r>
            <a:rPr lang="ru-RU" sz="1200" b="1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 не обсуждают лечение и не дают оценки правомерности действий медицинских работников</a:t>
          </a:r>
        </a:p>
      </dgm:t>
    </dgm:pt>
    <dgm:pt modelId="{EB2E661A-65EE-428D-87A4-32C87A8D8FA2}" type="parTrans" cxnId="{62C66628-C1EA-4F96-908B-ACCE81AB32C5}">
      <dgm:prSet/>
      <dgm:spPr/>
      <dgm:t>
        <a:bodyPr/>
        <a:lstStyle/>
        <a:p>
          <a:endParaRPr lang="ru-RU" sz="1600"/>
        </a:p>
      </dgm:t>
    </dgm:pt>
    <dgm:pt modelId="{2BBC8760-87F8-4EFE-93E3-18A6E853D44A}" type="sibTrans" cxnId="{62C66628-C1EA-4F96-908B-ACCE81AB32C5}">
      <dgm:prSet/>
      <dgm:spPr/>
      <dgm:t>
        <a:bodyPr/>
        <a:lstStyle/>
        <a:p>
          <a:endParaRPr lang="ru-RU" sz="1600"/>
        </a:p>
      </dgm:t>
    </dgm:pt>
    <dgm:pt modelId="{A6BD1A41-5EAE-41F4-9F9B-621A35EAB618}">
      <dgm:prSet phldrT="[Текст]" custT="1"/>
      <dgm:spPr>
        <a:ln>
          <a:solidFill>
            <a:srgbClr val="0070BA"/>
          </a:solidFill>
        </a:ln>
      </dgm:spPr>
      <dgm:t>
        <a:bodyPr/>
        <a:lstStyle/>
        <a:p>
          <a:pPr>
            <a:buNone/>
          </a:pPr>
          <a:r>
            <a:rPr lang="ru-RU" sz="1200" b="1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Ответ основан на информации, </a:t>
          </a:r>
          <a:r>
            <a:rPr lang="ru-RU" sz="1200" b="1" dirty="0" smtClean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полученной от гражданина, и предлагает порядок действий гражданину</a:t>
          </a:r>
          <a:endParaRPr lang="ru-RU" sz="1200" b="1" dirty="0">
            <a:solidFill>
              <a:srgbClr val="2B5D95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1E522B-EC12-4B86-9039-7D33693A4E81}" type="parTrans" cxnId="{DF1E09A5-2769-4FEB-9F88-DD31FFCB5D08}">
      <dgm:prSet/>
      <dgm:spPr/>
      <dgm:t>
        <a:bodyPr/>
        <a:lstStyle/>
        <a:p>
          <a:endParaRPr lang="ru-RU" sz="1600"/>
        </a:p>
      </dgm:t>
    </dgm:pt>
    <dgm:pt modelId="{96DE3C9C-2075-4F56-AB17-D216C85D49F1}" type="sibTrans" cxnId="{DF1E09A5-2769-4FEB-9F88-DD31FFCB5D08}">
      <dgm:prSet/>
      <dgm:spPr/>
      <dgm:t>
        <a:bodyPr/>
        <a:lstStyle/>
        <a:p>
          <a:endParaRPr lang="ru-RU" sz="1600"/>
        </a:p>
      </dgm:t>
    </dgm:pt>
    <dgm:pt modelId="{7914E3DA-CB8B-402F-9480-042658F081CA}">
      <dgm:prSet phldrT="[Текст]" custT="1"/>
      <dgm:spPr>
        <a:ln>
          <a:solidFill>
            <a:srgbClr val="2B5D95"/>
          </a:solidFill>
        </a:ln>
      </dgm:spPr>
      <dgm:t>
        <a:bodyPr/>
        <a:lstStyle/>
        <a:p>
          <a:pPr>
            <a:buNone/>
          </a:pPr>
          <a:r>
            <a:rPr lang="ru-RU" sz="1200" b="1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 на линии не обсуждают системные вопросы организации медицинской помощи</a:t>
          </a:r>
        </a:p>
      </dgm:t>
    </dgm:pt>
    <dgm:pt modelId="{8ED0203A-9CA6-4EE5-80D3-80D248613F16}" type="parTrans" cxnId="{8438FB74-75EE-4F41-A006-6BF3E1C847DE}">
      <dgm:prSet/>
      <dgm:spPr/>
      <dgm:t>
        <a:bodyPr/>
        <a:lstStyle/>
        <a:p>
          <a:endParaRPr lang="ru-RU" sz="1600"/>
        </a:p>
      </dgm:t>
    </dgm:pt>
    <dgm:pt modelId="{2187200C-9791-4ACE-932C-299EF3126350}" type="sibTrans" cxnId="{8438FB74-75EE-4F41-A006-6BF3E1C847DE}">
      <dgm:prSet/>
      <dgm:spPr/>
      <dgm:t>
        <a:bodyPr/>
        <a:lstStyle/>
        <a:p>
          <a:endParaRPr lang="ru-RU" sz="1600"/>
        </a:p>
      </dgm:t>
    </dgm:pt>
    <dgm:pt modelId="{320A77B8-62E4-4F3F-8E0B-ABD44C8D06A4}">
      <dgm:prSet phldrT="[Текст]" custT="1"/>
      <dgm:spPr>
        <a:solidFill>
          <a:srgbClr val="2B5D95"/>
        </a:solidFill>
        <a:ln>
          <a:solidFill>
            <a:srgbClr val="2B5D95"/>
          </a:solidFill>
        </a:ln>
      </dgm:spPr>
      <dgm:t>
        <a:bodyPr/>
        <a:lstStyle/>
        <a:p>
          <a:r>
            <a:rPr lang="ru-RU" sz="2400" b="1" dirty="0">
              <a:solidFill>
                <a:srgbClr val="342D7B"/>
              </a:solidFill>
            </a:rPr>
            <a:t> </a:t>
          </a:r>
        </a:p>
      </dgm:t>
    </dgm:pt>
    <dgm:pt modelId="{28E4A5D3-FA02-4F4B-ABD9-B2DB998D4606}" type="sibTrans" cxnId="{4FE6FECB-61C4-4534-B673-B33FE07792B4}">
      <dgm:prSet/>
      <dgm:spPr/>
      <dgm:t>
        <a:bodyPr/>
        <a:lstStyle/>
        <a:p>
          <a:endParaRPr lang="ru-RU" sz="1600"/>
        </a:p>
      </dgm:t>
    </dgm:pt>
    <dgm:pt modelId="{128B3390-3265-4395-B3B6-AF46923AA513}" type="parTrans" cxnId="{4FE6FECB-61C4-4534-B673-B33FE07792B4}">
      <dgm:prSet/>
      <dgm:spPr/>
      <dgm:t>
        <a:bodyPr/>
        <a:lstStyle/>
        <a:p>
          <a:endParaRPr lang="ru-RU" sz="1600"/>
        </a:p>
      </dgm:t>
    </dgm:pt>
    <dgm:pt modelId="{304EF5A6-E7D2-43E4-8528-E209A4247298}">
      <dgm:prSet phldrT="[Текст]" custT="1"/>
      <dgm:spPr>
        <a:solidFill>
          <a:srgbClr val="0070BA"/>
        </a:solidFill>
        <a:ln>
          <a:solidFill>
            <a:srgbClr val="0070BA"/>
          </a:solidFill>
        </a:ln>
      </dgm:spPr>
      <dgm:t>
        <a:bodyPr/>
        <a:lstStyle/>
        <a:p>
          <a:r>
            <a:rPr lang="ru-RU" sz="2400" b="1" dirty="0">
              <a:solidFill>
                <a:srgbClr val="342D7B"/>
              </a:solidFill>
            </a:rPr>
            <a:t> </a:t>
          </a:r>
        </a:p>
      </dgm:t>
    </dgm:pt>
    <dgm:pt modelId="{1C7BB575-8D65-4E65-86FA-FE4C75EBC450}" type="sibTrans" cxnId="{8C0FBA97-7B3E-4AEB-B260-9D4F7FE90809}">
      <dgm:prSet/>
      <dgm:spPr/>
      <dgm:t>
        <a:bodyPr/>
        <a:lstStyle/>
        <a:p>
          <a:endParaRPr lang="ru-RU" sz="1600"/>
        </a:p>
      </dgm:t>
    </dgm:pt>
    <dgm:pt modelId="{C765B7B6-5D7F-4E6F-8A31-AEB8EF112D57}" type="parTrans" cxnId="{8C0FBA97-7B3E-4AEB-B260-9D4F7FE90809}">
      <dgm:prSet/>
      <dgm:spPr/>
      <dgm:t>
        <a:bodyPr/>
        <a:lstStyle/>
        <a:p>
          <a:endParaRPr lang="ru-RU" sz="1600"/>
        </a:p>
      </dgm:t>
    </dgm:pt>
    <dgm:pt modelId="{F2FF99CC-9BEB-4CD4-8717-E6AEE7B70F91}" type="pres">
      <dgm:prSet presAssocID="{B07E31A7-13AC-497F-91EB-0F0C0F71E6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6C25A-BE9E-4F01-AD8F-BACA8C912CAF}" type="pres">
      <dgm:prSet presAssocID="{602E9D05-A505-48A2-85AA-6DC71F33FDD6}" presName="composite" presStyleCnt="0"/>
      <dgm:spPr/>
    </dgm:pt>
    <dgm:pt modelId="{CD23D09E-984E-43C5-AB57-0F5999EB4200}" type="pres">
      <dgm:prSet presAssocID="{602E9D05-A505-48A2-85AA-6DC71F33FD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C781B-DE92-41C6-8526-573B13AC585B}" type="pres">
      <dgm:prSet presAssocID="{602E9D05-A505-48A2-85AA-6DC71F33FD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5755A-DB10-4DA3-8B45-22A4C8D9867E}" type="pres">
      <dgm:prSet presAssocID="{CFE14DBC-F4AA-4519-9B41-473CC5B676F9}" presName="sp" presStyleCnt="0"/>
      <dgm:spPr/>
    </dgm:pt>
    <dgm:pt modelId="{27061E88-0DB0-42A7-9624-5433B1AD71C9}" type="pres">
      <dgm:prSet presAssocID="{304EF5A6-E7D2-43E4-8528-E209A4247298}" presName="composite" presStyleCnt="0"/>
      <dgm:spPr/>
    </dgm:pt>
    <dgm:pt modelId="{B0517197-269E-4BC2-A377-8585604F99E4}" type="pres">
      <dgm:prSet presAssocID="{304EF5A6-E7D2-43E4-8528-E209A42472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7BF6-B585-4727-A982-4D4A3D10EA40}" type="pres">
      <dgm:prSet presAssocID="{304EF5A6-E7D2-43E4-8528-E209A42472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0871-7AB4-43FA-BEF3-7DC6F07E8D86}" type="pres">
      <dgm:prSet presAssocID="{1C7BB575-8D65-4E65-86FA-FE4C75EBC450}" presName="sp" presStyleCnt="0"/>
      <dgm:spPr/>
    </dgm:pt>
    <dgm:pt modelId="{97FAFB95-51EE-4FDB-B252-05352D7F9C05}" type="pres">
      <dgm:prSet presAssocID="{320A77B8-62E4-4F3F-8E0B-ABD44C8D06A4}" presName="composite" presStyleCnt="0"/>
      <dgm:spPr/>
    </dgm:pt>
    <dgm:pt modelId="{3BC14E2A-50C1-4CFD-92D4-580C5A74431B}" type="pres">
      <dgm:prSet presAssocID="{320A77B8-62E4-4F3F-8E0B-ABD44C8D06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F36B-267E-4500-B10B-616898E8C8D7}" type="pres">
      <dgm:prSet presAssocID="{320A77B8-62E4-4F3F-8E0B-ABD44C8D06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EEE7D-AE55-46C0-AEAC-B9A0D0D2A820}" type="presOf" srcId="{A6BD1A41-5EAE-41F4-9F9B-621A35EAB618}" destId="{7D627BF6-B585-4727-A982-4D4A3D10EA40}" srcOrd="0" destOrd="0" presId="urn:microsoft.com/office/officeart/2005/8/layout/chevron2"/>
    <dgm:cxn modelId="{0F6F2465-4938-4CA7-AA93-989DD08281BF}" type="presOf" srcId="{602E9D05-A505-48A2-85AA-6DC71F33FDD6}" destId="{CD23D09E-984E-43C5-AB57-0F5999EB4200}" srcOrd="0" destOrd="0" presId="urn:microsoft.com/office/officeart/2005/8/layout/chevron2"/>
    <dgm:cxn modelId="{8C0FBA97-7B3E-4AEB-B260-9D4F7FE90809}" srcId="{B07E31A7-13AC-497F-91EB-0F0C0F71E670}" destId="{304EF5A6-E7D2-43E4-8528-E209A4247298}" srcOrd="1" destOrd="0" parTransId="{C765B7B6-5D7F-4E6F-8A31-AEB8EF112D57}" sibTransId="{1C7BB575-8D65-4E65-86FA-FE4C75EBC450}"/>
    <dgm:cxn modelId="{62C66628-C1EA-4F96-908B-ACCE81AB32C5}" srcId="{602E9D05-A505-48A2-85AA-6DC71F33FDD6}" destId="{35FDB35D-7117-4C61-8F07-4413B9ECC523}" srcOrd="0" destOrd="0" parTransId="{EB2E661A-65EE-428D-87A4-32C87A8D8FA2}" sibTransId="{2BBC8760-87F8-4EFE-93E3-18A6E853D44A}"/>
    <dgm:cxn modelId="{DFFAFA0C-8C61-41D7-B454-8D7AA7C69D63}" type="presOf" srcId="{304EF5A6-E7D2-43E4-8528-E209A4247298}" destId="{B0517197-269E-4BC2-A377-8585604F99E4}" srcOrd="0" destOrd="0" presId="urn:microsoft.com/office/officeart/2005/8/layout/chevron2"/>
    <dgm:cxn modelId="{3B58EB8B-64D1-4BC6-B834-FC21BCAF4384}" type="presOf" srcId="{B07E31A7-13AC-497F-91EB-0F0C0F71E670}" destId="{F2FF99CC-9BEB-4CD4-8717-E6AEE7B70F91}" srcOrd="0" destOrd="0" presId="urn:microsoft.com/office/officeart/2005/8/layout/chevron2"/>
    <dgm:cxn modelId="{4FE6FECB-61C4-4534-B673-B33FE07792B4}" srcId="{B07E31A7-13AC-497F-91EB-0F0C0F71E670}" destId="{320A77B8-62E4-4F3F-8E0B-ABD44C8D06A4}" srcOrd="2" destOrd="0" parTransId="{128B3390-3265-4395-B3B6-AF46923AA513}" sibTransId="{28E4A5D3-FA02-4F4B-ABD9-B2DB998D4606}"/>
    <dgm:cxn modelId="{8438FB74-75EE-4F41-A006-6BF3E1C847DE}" srcId="{320A77B8-62E4-4F3F-8E0B-ABD44C8D06A4}" destId="{7914E3DA-CB8B-402F-9480-042658F081CA}" srcOrd="0" destOrd="0" parTransId="{8ED0203A-9CA6-4EE5-80D3-80D248613F16}" sibTransId="{2187200C-9791-4ACE-932C-299EF3126350}"/>
    <dgm:cxn modelId="{45142261-0751-4ACA-AAA4-B0A51017D150}" type="presOf" srcId="{320A77B8-62E4-4F3F-8E0B-ABD44C8D06A4}" destId="{3BC14E2A-50C1-4CFD-92D4-580C5A74431B}" srcOrd="0" destOrd="0" presId="urn:microsoft.com/office/officeart/2005/8/layout/chevron2"/>
    <dgm:cxn modelId="{36828422-2B66-4710-976B-F04199814DCB}" srcId="{B07E31A7-13AC-497F-91EB-0F0C0F71E670}" destId="{602E9D05-A505-48A2-85AA-6DC71F33FDD6}" srcOrd="0" destOrd="0" parTransId="{0AE3E7AD-A61B-4C41-A48C-EFD5D03610F5}" sibTransId="{CFE14DBC-F4AA-4519-9B41-473CC5B676F9}"/>
    <dgm:cxn modelId="{DF1E09A5-2769-4FEB-9F88-DD31FFCB5D08}" srcId="{304EF5A6-E7D2-43E4-8528-E209A4247298}" destId="{A6BD1A41-5EAE-41F4-9F9B-621A35EAB618}" srcOrd="0" destOrd="0" parTransId="{B91E522B-EC12-4B86-9039-7D33693A4E81}" sibTransId="{96DE3C9C-2075-4F56-AB17-D216C85D49F1}"/>
    <dgm:cxn modelId="{B105F548-E8A1-4147-A76F-3DF104102CF2}" type="presOf" srcId="{35FDB35D-7117-4C61-8F07-4413B9ECC523}" destId="{6D9C781B-DE92-41C6-8526-573B13AC585B}" srcOrd="0" destOrd="0" presId="urn:microsoft.com/office/officeart/2005/8/layout/chevron2"/>
    <dgm:cxn modelId="{2D45E8F5-1E2E-4045-83A3-A14D4661461D}" type="presOf" srcId="{7914E3DA-CB8B-402F-9480-042658F081CA}" destId="{3A7CF36B-267E-4500-B10B-616898E8C8D7}" srcOrd="0" destOrd="0" presId="urn:microsoft.com/office/officeart/2005/8/layout/chevron2"/>
    <dgm:cxn modelId="{12D7EAFF-E75B-4CFA-8C48-13E4AAF6AACB}" type="presParOf" srcId="{F2FF99CC-9BEB-4CD4-8717-E6AEE7B70F91}" destId="{2CE6C25A-BE9E-4F01-AD8F-BACA8C912CAF}" srcOrd="0" destOrd="0" presId="urn:microsoft.com/office/officeart/2005/8/layout/chevron2"/>
    <dgm:cxn modelId="{4C17EAF6-1FCB-4716-B834-7E214FDC9C3B}" type="presParOf" srcId="{2CE6C25A-BE9E-4F01-AD8F-BACA8C912CAF}" destId="{CD23D09E-984E-43C5-AB57-0F5999EB4200}" srcOrd="0" destOrd="0" presId="urn:microsoft.com/office/officeart/2005/8/layout/chevron2"/>
    <dgm:cxn modelId="{3911FA99-5393-4008-B1D5-98A428E25D0C}" type="presParOf" srcId="{2CE6C25A-BE9E-4F01-AD8F-BACA8C912CAF}" destId="{6D9C781B-DE92-41C6-8526-573B13AC585B}" srcOrd="1" destOrd="0" presId="urn:microsoft.com/office/officeart/2005/8/layout/chevron2"/>
    <dgm:cxn modelId="{E53A082D-9EC8-4793-B709-56B5A80378E9}" type="presParOf" srcId="{F2FF99CC-9BEB-4CD4-8717-E6AEE7B70F91}" destId="{3695755A-DB10-4DA3-8B45-22A4C8D9867E}" srcOrd="1" destOrd="0" presId="urn:microsoft.com/office/officeart/2005/8/layout/chevron2"/>
    <dgm:cxn modelId="{B033DA9E-DC49-4CF8-9F9B-935135595E13}" type="presParOf" srcId="{F2FF99CC-9BEB-4CD4-8717-E6AEE7B70F91}" destId="{27061E88-0DB0-42A7-9624-5433B1AD71C9}" srcOrd="2" destOrd="0" presId="urn:microsoft.com/office/officeart/2005/8/layout/chevron2"/>
    <dgm:cxn modelId="{37A012AC-5430-493B-B520-E4DB6E578E4E}" type="presParOf" srcId="{27061E88-0DB0-42A7-9624-5433B1AD71C9}" destId="{B0517197-269E-4BC2-A377-8585604F99E4}" srcOrd="0" destOrd="0" presId="urn:microsoft.com/office/officeart/2005/8/layout/chevron2"/>
    <dgm:cxn modelId="{A0E84777-3BE1-410B-8A8A-81F6D9BCD12F}" type="presParOf" srcId="{27061E88-0DB0-42A7-9624-5433B1AD71C9}" destId="{7D627BF6-B585-4727-A982-4D4A3D10EA40}" srcOrd="1" destOrd="0" presId="urn:microsoft.com/office/officeart/2005/8/layout/chevron2"/>
    <dgm:cxn modelId="{D1CD7FAF-C517-4F63-BF30-F27623E79504}" type="presParOf" srcId="{F2FF99CC-9BEB-4CD4-8717-E6AEE7B70F91}" destId="{EB230871-7AB4-43FA-BEF3-7DC6F07E8D86}" srcOrd="3" destOrd="0" presId="urn:microsoft.com/office/officeart/2005/8/layout/chevron2"/>
    <dgm:cxn modelId="{70AE2D3C-0F81-4381-9734-4F0C26E41A8A}" type="presParOf" srcId="{F2FF99CC-9BEB-4CD4-8717-E6AEE7B70F91}" destId="{97FAFB95-51EE-4FDB-B252-05352D7F9C05}" srcOrd="4" destOrd="0" presId="urn:microsoft.com/office/officeart/2005/8/layout/chevron2"/>
    <dgm:cxn modelId="{7E50655B-803E-447A-84AD-F462726C3C19}" type="presParOf" srcId="{97FAFB95-51EE-4FDB-B252-05352D7F9C05}" destId="{3BC14E2A-50C1-4CFD-92D4-580C5A74431B}" srcOrd="0" destOrd="0" presId="urn:microsoft.com/office/officeart/2005/8/layout/chevron2"/>
    <dgm:cxn modelId="{A6D89D70-6DC1-4B84-A5CB-FCFE63D00C6B}" type="presParOf" srcId="{97FAFB95-51EE-4FDB-B252-05352D7F9C05}" destId="{3A7CF36B-267E-4500-B10B-616898E8C8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E31A7-13AC-497F-91EB-0F0C0F71E67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2E9D05-A505-48A2-85AA-6DC71F33FDD6}">
      <dgm:prSet phldrT="[Текст]" custT="1"/>
      <dgm:spPr>
        <a:solidFill>
          <a:srgbClr val="00ADD9"/>
        </a:solidFill>
        <a:ln>
          <a:solidFill>
            <a:srgbClr val="00ADD9"/>
          </a:solidFill>
        </a:ln>
      </dgm:spPr>
      <dgm:t>
        <a:bodyPr/>
        <a:lstStyle/>
        <a:p>
          <a:r>
            <a:rPr lang="ru-RU" sz="2400" dirty="0"/>
            <a:t> </a:t>
          </a:r>
        </a:p>
      </dgm:t>
    </dgm:pt>
    <dgm:pt modelId="{0AE3E7AD-A61B-4C41-A48C-EFD5D03610F5}" type="parTrans" cxnId="{36828422-2B66-4710-976B-F04199814DCB}">
      <dgm:prSet/>
      <dgm:spPr/>
      <dgm:t>
        <a:bodyPr/>
        <a:lstStyle/>
        <a:p>
          <a:endParaRPr lang="ru-RU" sz="1600"/>
        </a:p>
      </dgm:t>
    </dgm:pt>
    <dgm:pt modelId="{CFE14DBC-F4AA-4519-9B41-473CC5B676F9}" type="sibTrans" cxnId="{36828422-2B66-4710-976B-F04199814DCB}">
      <dgm:prSet/>
      <dgm:spPr/>
      <dgm:t>
        <a:bodyPr/>
        <a:lstStyle/>
        <a:p>
          <a:endParaRPr lang="ru-RU" sz="1600"/>
        </a:p>
      </dgm:t>
    </dgm:pt>
    <dgm:pt modelId="{35FDB35D-7117-4C61-8F07-4413B9ECC523}">
      <dgm:prSet phldrT="[Текст]" custT="1"/>
      <dgm:spPr>
        <a:ln>
          <a:solidFill>
            <a:srgbClr val="00ADD9"/>
          </a:solidFill>
        </a:ln>
      </dgm:spPr>
      <dgm:t>
        <a:bodyPr/>
        <a:lstStyle/>
        <a:p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граждан об их порядке действий для оперативного получения бесплатной медицинской помощи </a:t>
          </a:r>
          <a:b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в случае, если они считают, что их </a:t>
          </a:r>
          <a:r>
            <a:rPr lang="ru-RU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права нарушены</a:t>
          </a:r>
        </a:p>
      </dgm:t>
    </dgm:pt>
    <dgm:pt modelId="{EB2E661A-65EE-428D-87A4-32C87A8D8FA2}" type="parTrans" cxnId="{62C66628-C1EA-4F96-908B-ACCE81AB32C5}">
      <dgm:prSet/>
      <dgm:spPr/>
      <dgm:t>
        <a:bodyPr/>
        <a:lstStyle/>
        <a:p>
          <a:endParaRPr lang="ru-RU" sz="1600"/>
        </a:p>
      </dgm:t>
    </dgm:pt>
    <dgm:pt modelId="{2BBC8760-87F8-4EFE-93E3-18A6E853D44A}" type="sibTrans" cxnId="{62C66628-C1EA-4F96-908B-ACCE81AB32C5}">
      <dgm:prSet/>
      <dgm:spPr/>
      <dgm:t>
        <a:bodyPr/>
        <a:lstStyle/>
        <a:p>
          <a:endParaRPr lang="ru-RU" sz="1600"/>
        </a:p>
      </dgm:t>
    </dgm:pt>
    <dgm:pt modelId="{304EF5A6-E7D2-43E4-8528-E209A4247298}">
      <dgm:prSet phldrT="[Текст]" custT="1"/>
      <dgm:spPr>
        <a:solidFill>
          <a:srgbClr val="0070BA"/>
        </a:solidFill>
        <a:ln>
          <a:solidFill>
            <a:srgbClr val="0070BA"/>
          </a:solidFill>
        </a:ln>
      </dgm:spPr>
      <dgm:t>
        <a:bodyPr/>
        <a:lstStyle/>
        <a:p>
          <a:r>
            <a:rPr lang="ru-RU" sz="2400" b="1" dirty="0">
              <a:solidFill>
                <a:srgbClr val="342D7B"/>
              </a:solidFill>
            </a:rPr>
            <a:t> </a:t>
          </a:r>
        </a:p>
      </dgm:t>
    </dgm:pt>
    <dgm:pt modelId="{C765B7B6-5D7F-4E6F-8A31-AEB8EF112D57}" type="parTrans" cxnId="{8C0FBA97-7B3E-4AEB-B260-9D4F7FE90809}">
      <dgm:prSet/>
      <dgm:spPr/>
      <dgm:t>
        <a:bodyPr/>
        <a:lstStyle/>
        <a:p>
          <a:endParaRPr lang="ru-RU" sz="1600"/>
        </a:p>
      </dgm:t>
    </dgm:pt>
    <dgm:pt modelId="{1C7BB575-8D65-4E65-86FA-FE4C75EBC450}" type="sibTrans" cxnId="{8C0FBA97-7B3E-4AEB-B260-9D4F7FE90809}">
      <dgm:prSet/>
      <dgm:spPr/>
      <dgm:t>
        <a:bodyPr/>
        <a:lstStyle/>
        <a:p>
          <a:endParaRPr lang="ru-RU" sz="1600"/>
        </a:p>
      </dgm:t>
    </dgm:pt>
    <dgm:pt modelId="{A6BD1A41-5EAE-41F4-9F9B-621A35EAB618}">
      <dgm:prSet phldrT="[Текст]" custT="1"/>
      <dgm:spPr>
        <a:ln>
          <a:solidFill>
            <a:srgbClr val="0070BA"/>
          </a:solidFill>
        </a:ln>
      </dgm:spPr>
      <dgm:t>
        <a:bodyPr/>
        <a:lstStyle/>
        <a:p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граждан об </a:t>
          </a:r>
          <a:r>
            <a:rPr lang="ru-RU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отсутствии</a:t>
          </a: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признаков </a:t>
          </a:r>
          <a:r>
            <a:rPr lang="ru-RU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нарушения</a:t>
          </a: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права на основе предоставленной абонентом информации</a:t>
          </a:r>
        </a:p>
      </dgm:t>
    </dgm:pt>
    <dgm:pt modelId="{B91E522B-EC12-4B86-9039-7D33693A4E81}" type="parTrans" cxnId="{DF1E09A5-2769-4FEB-9F88-DD31FFCB5D08}">
      <dgm:prSet/>
      <dgm:spPr/>
      <dgm:t>
        <a:bodyPr/>
        <a:lstStyle/>
        <a:p>
          <a:endParaRPr lang="ru-RU" sz="1600"/>
        </a:p>
      </dgm:t>
    </dgm:pt>
    <dgm:pt modelId="{96DE3C9C-2075-4F56-AB17-D216C85D49F1}" type="sibTrans" cxnId="{DF1E09A5-2769-4FEB-9F88-DD31FFCB5D08}">
      <dgm:prSet/>
      <dgm:spPr/>
      <dgm:t>
        <a:bodyPr/>
        <a:lstStyle/>
        <a:p>
          <a:endParaRPr lang="ru-RU" sz="1600"/>
        </a:p>
      </dgm:t>
    </dgm:pt>
    <dgm:pt modelId="{320A77B8-62E4-4F3F-8E0B-ABD44C8D06A4}">
      <dgm:prSet phldrT="[Текст]" custT="1"/>
      <dgm:spPr>
        <a:solidFill>
          <a:srgbClr val="2B5D95"/>
        </a:solidFill>
        <a:ln>
          <a:solidFill>
            <a:srgbClr val="2B5D95"/>
          </a:solidFill>
        </a:ln>
      </dgm:spPr>
      <dgm:t>
        <a:bodyPr/>
        <a:lstStyle/>
        <a:p>
          <a:r>
            <a:rPr lang="ru-RU" sz="2400" b="1" dirty="0">
              <a:solidFill>
                <a:srgbClr val="342D7B"/>
              </a:solidFill>
            </a:rPr>
            <a:t> </a:t>
          </a:r>
        </a:p>
      </dgm:t>
    </dgm:pt>
    <dgm:pt modelId="{128B3390-3265-4395-B3B6-AF46923AA513}" type="parTrans" cxnId="{4FE6FECB-61C4-4534-B673-B33FE07792B4}">
      <dgm:prSet/>
      <dgm:spPr/>
      <dgm:t>
        <a:bodyPr/>
        <a:lstStyle/>
        <a:p>
          <a:endParaRPr lang="ru-RU" sz="1600"/>
        </a:p>
      </dgm:t>
    </dgm:pt>
    <dgm:pt modelId="{28E4A5D3-FA02-4F4B-ABD9-B2DB998D4606}" type="sibTrans" cxnId="{4FE6FECB-61C4-4534-B673-B33FE07792B4}">
      <dgm:prSet/>
      <dgm:spPr/>
      <dgm:t>
        <a:bodyPr/>
        <a:lstStyle/>
        <a:p>
          <a:endParaRPr lang="ru-RU" sz="1600"/>
        </a:p>
      </dgm:t>
    </dgm:pt>
    <dgm:pt modelId="{7914E3DA-CB8B-402F-9480-042658F081CA}">
      <dgm:prSet phldrT="[Текст]" custT="1"/>
      <dgm:spPr>
        <a:ln>
          <a:solidFill>
            <a:srgbClr val="2B5D95"/>
          </a:solidFill>
        </a:ln>
      </dgm:spPr>
      <dgm:t>
        <a:bodyPr/>
        <a:lstStyle/>
        <a:p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пациентов, страдающих </a:t>
          </a:r>
          <a:r>
            <a:rPr lang="ru-RU" sz="1600" b="1" dirty="0" err="1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инвалидизирующими</a:t>
          </a: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заболеваниями, о возможности получения </a:t>
          </a:r>
          <a:r>
            <a:rPr lang="ru-RU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адресной помощи </a:t>
          </a: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/>
          </a:r>
          <a:b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в региональных пациентских организациях</a:t>
          </a:r>
        </a:p>
      </dgm:t>
    </dgm:pt>
    <dgm:pt modelId="{8ED0203A-9CA6-4EE5-80D3-80D248613F16}" type="parTrans" cxnId="{8438FB74-75EE-4F41-A006-6BF3E1C847DE}">
      <dgm:prSet/>
      <dgm:spPr/>
      <dgm:t>
        <a:bodyPr/>
        <a:lstStyle/>
        <a:p>
          <a:endParaRPr lang="ru-RU" sz="1600"/>
        </a:p>
      </dgm:t>
    </dgm:pt>
    <dgm:pt modelId="{2187200C-9791-4ACE-932C-299EF3126350}" type="sibTrans" cxnId="{8438FB74-75EE-4F41-A006-6BF3E1C847DE}">
      <dgm:prSet/>
      <dgm:spPr/>
      <dgm:t>
        <a:bodyPr/>
        <a:lstStyle/>
        <a:p>
          <a:endParaRPr lang="ru-RU" sz="1600"/>
        </a:p>
      </dgm:t>
    </dgm:pt>
    <dgm:pt modelId="{F2FF99CC-9BEB-4CD4-8717-E6AEE7B70F91}" type="pres">
      <dgm:prSet presAssocID="{B07E31A7-13AC-497F-91EB-0F0C0F71E6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6C25A-BE9E-4F01-AD8F-BACA8C912CAF}" type="pres">
      <dgm:prSet presAssocID="{602E9D05-A505-48A2-85AA-6DC71F33FDD6}" presName="composite" presStyleCnt="0"/>
      <dgm:spPr/>
    </dgm:pt>
    <dgm:pt modelId="{CD23D09E-984E-43C5-AB57-0F5999EB4200}" type="pres">
      <dgm:prSet presAssocID="{602E9D05-A505-48A2-85AA-6DC71F33FD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C781B-DE92-41C6-8526-573B13AC585B}" type="pres">
      <dgm:prSet presAssocID="{602E9D05-A505-48A2-85AA-6DC71F33FD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5755A-DB10-4DA3-8B45-22A4C8D9867E}" type="pres">
      <dgm:prSet presAssocID="{CFE14DBC-F4AA-4519-9B41-473CC5B676F9}" presName="sp" presStyleCnt="0"/>
      <dgm:spPr/>
    </dgm:pt>
    <dgm:pt modelId="{27061E88-0DB0-42A7-9624-5433B1AD71C9}" type="pres">
      <dgm:prSet presAssocID="{304EF5A6-E7D2-43E4-8528-E209A4247298}" presName="composite" presStyleCnt="0"/>
      <dgm:spPr/>
    </dgm:pt>
    <dgm:pt modelId="{B0517197-269E-4BC2-A377-8585604F99E4}" type="pres">
      <dgm:prSet presAssocID="{304EF5A6-E7D2-43E4-8528-E209A42472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7BF6-B585-4727-A982-4D4A3D10EA40}" type="pres">
      <dgm:prSet presAssocID="{304EF5A6-E7D2-43E4-8528-E209A42472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0871-7AB4-43FA-BEF3-7DC6F07E8D86}" type="pres">
      <dgm:prSet presAssocID="{1C7BB575-8D65-4E65-86FA-FE4C75EBC450}" presName="sp" presStyleCnt="0"/>
      <dgm:spPr/>
    </dgm:pt>
    <dgm:pt modelId="{97FAFB95-51EE-4FDB-B252-05352D7F9C05}" type="pres">
      <dgm:prSet presAssocID="{320A77B8-62E4-4F3F-8E0B-ABD44C8D06A4}" presName="composite" presStyleCnt="0"/>
      <dgm:spPr/>
    </dgm:pt>
    <dgm:pt modelId="{3BC14E2A-50C1-4CFD-92D4-580C5A74431B}" type="pres">
      <dgm:prSet presAssocID="{320A77B8-62E4-4F3F-8E0B-ABD44C8D06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F36B-267E-4500-B10B-616898E8C8D7}" type="pres">
      <dgm:prSet presAssocID="{320A77B8-62E4-4F3F-8E0B-ABD44C8D06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8FB74-75EE-4F41-A006-6BF3E1C847DE}" srcId="{320A77B8-62E4-4F3F-8E0B-ABD44C8D06A4}" destId="{7914E3DA-CB8B-402F-9480-042658F081CA}" srcOrd="0" destOrd="0" parTransId="{8ED0203A-9CA6-4EE5-80D3-80D248613F16}" sibTransId="{2187200C-9791-4ACE-932C-299EF3126350}"/>
    <dgm:cxn modelId="{62C66628-C1EA-4F96-908B-ACCE81AB32C5}" srcId="{602E9D05-A505-48A2-85AA-6DC71F33FDD6}" destId="{35FDB35D-7117-4C61-8F07-4413B9ECC523}" srcOrd="0" destOrd="0" parTransId="{EB2E661A-65EE-428D-87A4-32C87A8D8FA2}" sibTransId="{2BBC8760-87F8-4EFE-93E3-18A6E853D44A}"/>
    <dgm:cxn modelId="{0F6F2465-4938-4CA7-AA93-989DD08281BF}" type="presOf" srcId="{602E9D05-A505-48A2-85AA-6DC71F33FDD6}" destId="{CD23D09E-984E-43C5-AB57-0F5999EB4200}" srcOrd="0" destOrd="0" presId="urn:microsoft.com/office/officeart/2005/8/layout/chevron2"/>
    <dgm:cxn modelId="{45142261-0751-4ACA-AAA4-B0A51017D150}" type="presOf" srcId="{320A77B8-62E4-4F3F-8E0B-ABD44C8D06A4}" destId="{3BC14E2A-50C1-4CFD-92D4-580C5A74431B}" srcOrd="0" destOrd="0" presId="urn:microsoft.com/office/officeart/2005/8/layout/chevron2"/>
    <dgm:cxn modelId="{73FEEE7D-AE55-46C0-AEAC-B9A0D0D2A820}" type="presOf" srcId="{A6BD1A41-5EAE-41F4-9F9B-621A35EAB618}" destId="{7D627BF6-B585-4727-A982-4D4A3D10EA40}" srcOrd="0" destOrd="0" presId="urn:microsoft.com/office/officeart/2005/8/layout/chevron2"/>
    <dgm:cxn modelId="{B105F548-E8A1-4147-A76F-3DF104102CF2}" type="presOf" srcId="{35FDB35D-7117-4C61-8F07-4413B9ECC523}" destId="{6D9C781B-DE92-41C6-8526-573B13AC585B}" srcOrd="0" destOrd="0" presId="urn:microsoft.com/office/officeart/2005/8/layout/chevron2"/>
    <dgm:cxn modelId="{DFFAFA0C-8C61-41D7-B454-8D7AA7C69D63}" type="presOf" srcId="{304EF5A6-E7D2-43E4-8528-E209A4247298}" destId="{B0517197-269E-4BC2-A377-8585604F99E4}" srcOrd="0" destOrd="0" presId="urn:microsoft.com/office/officeart/2005/8/layout/chevron2"/>
    <dgm:cxn modelId="{8C0FBA97-7B3E-4AEB-B260-9D4F7FE90809}" srcId="{B07E31A7-13AC-497F-91EB-0F0C0F71E670}" destId="{304EF5A6-E7D2-43E4-8528-E209A4247298}" srcOrd="1" destOrd="0" parTransId="{C765B7B6-5D7F-4E6F-8A31-AEB8EF112D57}" sibTransId="{1C7BB575-8D65-4E65-86FA-FE4C75EBC450}"/>
    <dgm:cxn modelId="{36828422-2B66-4710-976B-F04199814DCB}" srcId="{B07E31A7-13AC-497F-91EB-0F0C0F71E670}" destId="{602E9D05-A505-48A2-85AA-6DC71F33FDD6}" srcOrd="0" destOrd="0" parTransId="{0AE3E7AD-A61B-4C41-A48C-EFD5D03610F5}" sibTransId="{CFE14DBC-F4AA-4519-9B41-473CC5B676F9}"/>
    <dgm:cxn modelId="{DF1E09A5-2769-4FEB-9F88-DD31FFCB5D08}" srcId="{304EF5A6-E7D2-43E4-8528-E209A4247298}" destId="{A6BD1A41-5EAE-41F4-9F9B-621A35EAB618}" srcOrd="0" destOrd="0" parTransId="{B91E522B-EC12-4B86-9039-7D33693A4E81}" sibTransId="{96DE3C9C-2075-4F56-AB17-D216C85D49F1}"/>
    <dgm:cxn modelId="{3B58EB8B-64D1-4BC6-B834-FC21BCAF4384}" type="presOf" srcId="{B07E31A7-13AC-497F-91EB-0F0C0F71E670}" destId="{F2FF99CC-9BEB-4CD4-8717-E6AEE7B70F91}" srcOrd="0" destOrd="0" presId="urn:microsoft.com/office/officeart/2005/8/layout/chevron2"/>
    <dgm:cxn modelId="{4FE6FECB-61C4-4534-B673-B33FE07792B4}" srcId="{B07E31A7-13AC-497F-91EB-0F0C0F71E670}" destId="{320A77B8-62E4-4F3F-8E0B-ABD44C8D06A4}" srcOrd="2" destOrd="0" parTransId="{128B3390-3265-4395-B3B6-AF46923AA513}" sibTransId="{28E4A5D3-FA02-4F4B-ABD9-B2DB998D4606}"/>
    <dgm:cxn modelId="{2D45E8F5-1E2E-4045-83A3-A14D4661461D}" type="presOf" srcId="{7914E3DA-CB8B-402F-9480-042658F081CA}" destId="{3A7CF36B-267E-4500-B10B-616898E8C8D7}" srcOrd="0" destOrd="0" presId="urn:microsoft.com/office/officeart/2005/8/layout/chevron2"/>
    <dgm:cxn modelId="{12D7EAFF-E75B-4CFA-8C48-13E4AAF6AACB}" type="presParOf" srcId="{F2FF99CC-9BEB-4CD4-8717-E6AEE7B70F91}" destId="{2CE6C25A-BE9E-4F01-AD8F-BACA8C912CAF}" srcOrd="0" destOrd="0" presId="urn:microsoft.com/office/officeart/2005/8/layout/chevron2"/>
    <dgm:cxn modelId="{4C17EAF6-1FCB-4716-B834-7E214FDC9C3B}" type="presParOf" srcId="{2CE6C25A-BE9E-4F01-AD8F-BACA8C912CAF}" destId="{CD23D09E-984E-43C5-AB57-0F5999EB4200}" srcOrd="0" destOrd="0" presId="urn:microsoft.com/office/officeart/2005/8/layout/chevron2"/>
    <dgm:cxn modelId="{3911FA99-5393-4008-B1D5-98A428E25D0C}" type="presParOf" srcId="{2CE6C25A-BE9E-4F01-AD8F-BACA8C912CAF}" destId="{6D9C781B-DE92-41C6-8526-573B13AC585B}" srcOrd="1" destOrd="0" presId="urn:microsoft.com/office/officeart/2005/8/layout/chevron2"/>
    <dgm:cxn modelId="{E53A082D-9EC8-4793-B709-56B5A80378E9}" type="presParOf" srcId="{F2FF99CC-9BEB-4CD4-8717-E6AEE7B70F91}" destId="{3695755A-DB10-4DA3-8B45-22A4C8D9867E}" srcOrd="1" destOrd="0" presId="urn:microsoft.com/office/officeart/2005/8/layout/chevron2"/>
    <dgm:cxn modelId="{B033DA9E-DC49-4CF8-9F9B-935135595E13}" type="presParOf" srcId="{F2FF99CC-9BEB-4CD4-8717-E6AEE7B70F91}" destId="{27061E88-0DB0-42A7-9624-5433B1AD71C9}" srcOrd="2" destOrd="0" presId="urn:microsoft.com/office/officeart/2005/8/layout/chevron2"/>
    <dgm:cxn modelId="{37A012AC-5430-493B-B520-E4DB6E578E4E}" type="presParOf" srcId="{27061E88-0DB0-42A7-9624-5433B1AD71C9}" destId="{B0517197-269E-4BC2-A377-8585604F99E4}" srcOrd="0" destOrd="0" presId="urn:microsoft.com/office/officeart/2005/8/layout/chevron2"/>
    <dgm:cxn modelId="{A0E84777-3BE1-410B-8A8A-81F6D9BCD12F}" type="presParOf" srcId="{27061E88-0DB0-42A7-9624-5433B1AD71C9}" destId="{7D627BF6-B585-4727-A982-4D4A3D10EA40}" srcOrd="1" destOrd="0" presId="urn:microsoft.com/office/officeart/2005/8/layout/chevron2"/>
    <dgm:cxn modelId="{D1CD7FAF-C517-4F63-BF30-F27623E79504}" type="presParOf" srcId="{F2FF99CC-9BEB-4CD4-8717-E6AEE7B70F91}" destId="{EB230871-7AB4-43FA-BEF3-7DC6F07E8D86}" srcOrd="3" destOrd="0" presId="urn:microsoft.com/office/officeart/2005/8/layout/chevron2"/>
    <dgm:cxn modelId="{70AE2D3C-0F81-4381-9734-4F0C26E41A8A}" type="presParOf" srcId="{F2FF99CC-9BEB-4CD4-8717-E6AEE7B70F91}" destId="{97FAFB95-51EE-4FDB-B252-05352D7F9C05}" srcOrd="4" destOrd="0" presId="urn:microsoft.com/office/officeart/2005/8/layout/chevron2"/>
    <dgm:cxn modelId="{7E50655B-803E-447A-84AD-F462726C3C19}" type="presParOf" srcId="{97FAFB95-51EE-4FDB-B252-05352D7F9C05}" destId="{3BC14E2A-50C1-4CFD-92D4-580C5A74431B}" srcOrd="0" destOrd="0" presId="urn:microsoft.com/office/officeart/2005/8/layout/chevron2"/>
    <dgm:cxn modelId="{A6D89D70-6DC1-4B84-A5CB-FCFE63D00C6B}" type="presParOf" srcId="{97FAFB95-51EE-4FDB-B252-05352D7F9C05}" destId="{3A7CF36B-267E-4500-B10B-616898E8C8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4739A-9297-492D-A79B-5C2DCD35D1D6}" type="doc">
      <dgm:prSet loTypeId="urn:microsoft.com/office/officeart/2005/8/layout/hierarchy3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97720F3-36CD-429C-A484-38CFF7860C63}">
      <dgm:prSet phldrT="[Текст]" custT="1"/>
      <dgm:spPr/>
      <dgm:t>
        <a:bodyPr/>
        <a:lstStyle/>
        <a:p>
          <a:pPr algn="l"/>
          <a:r>
            <a:rPr lang="ru-RU" sz="22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В каких случаях обращаются в страховую компанию</a:t>
          </a:r>
        </a:p>
      </dgm:t>
    </dgm:pt>
    <dgm:pt modelId="{67A6BAB0-EA6D-444D-88DE-998CE62D277D}" type="parTrans" cxnId="{52797A63-B39F-4BEE-9D5B-3BD7EEF1910C}">
      <dgm:prSet/>
      <dgm:spPr/>
      <dgm:t>
        <a:bodyPr/>
        <a:lstStyle/>
        <a:p>
          <a:endParaRPr lang="ru-RU"/>
        </a:p>
      </dgm:t>
    </dgm:pt>
    <dgm:pt modelId="{7895C56A-2F02-4EB2-870A-03A982176393}" type="sibTrans" cxnId="{52797A63-B39F-4BEE-9D5B-3BD7EEF1910C}">
      <dgm:prSet/>
      <dgm:spPr/>
      <dgm:t>
        <a:bodyPr/>
        <a:lstStyle/>
        <a:p>
          <a:endParaRPr lang="ru-RU"/>
        </a:p>
      </dgm:t>
    </dgm:pt>
    <dgm:pt modelId="{E6DC7EC6-1F5A-4843-8367-ACCE79B5FDAA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Пациент не может записаться на прием к врачу</a:t>
          </a:r>
          <a:endParaRPr lang="ru-RU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0C23A8-A78D-4616-9249-924B70FDDF36}" type="parTrans" cxnId="{F851C3E8-7C5C-4DC7-8F37-2C21FCB604CD}">
      <dgm:prSet/>
      <dgm:spPr/>
      <dgm:t>
        <a:bodyPr/>
        <a:lstStyle/>
        <a:p>
          <a:endParaRPr lang="ru-RU"/>
        </a:p>
      </dgm:t>
    </dgm:pt>
    <dgm:pt modelId="{0C83EC53-9625-46AA-98FA-6C6EEE1426B7}" type="sibTrans" cxnId="{F851C3E8-7C5C-4DC7-8F37-2C21FCB604CD}">
      <dgm:prSet/>
      <dgm:spPr/>
      <dgm:t>
        <a:bodyPr/>
        <a:lstStyle/>
        <a:p>
          <a:endParaRPr lang="ru-RU"/>
        </a:p>
      </dgm:t>
    </dgm:pt>
    <dgm:pt modelId="{9FF39B89-20AE-4BCE-AEDB-8DB41815861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Не устраивает качество оказанной медицинской помощи</a:t>
          </a:r>
        </a:p>
      </dgm:t>
    </dgm:pt>
    <dgm:pt modelId="{91165BAF-152A-4B9D-825B-B6EA834E895A}" type="parTrans" cxnId="{EFCEDDE0-C2D1-4FF5-A522-B740C55C223A}">
      <dgm:prSet/>
      <dgm:spPr/>
      <dgm:t>
        <a:bodyPr/>
        <a:lstStyle/>
        <a:p>
          <a:endParaRPr lang="ru-RU"/>
        </a:p>
      </dgm:t>
    </dgm:pt>
    <dgm:pt modelId="{90B0BE80-436E-48AA-94D7-2E0006390F9B}" type="sibTrans" cxnId="{EFCEDDE0-C2D1-4FF5-A522-B740C55C223A}">
      <dgm:prSet/>
      <dgm:spPr/>
      <dgm:t>
        <a:bodyPr/>
        <a:lstStyle/>
        <a:p>
          <a:endParaRPr lang="ru-RU"/>
        </a:p>
      </dgm:t>
    </dgm:pt>
    <dgm:pt modelId="{D81044E8-8DF4-4D66-BFB4-18D5B7A778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Требуют оплату медицинской помощи, входящей в программу ОМС</a:t>
          </a:r>
          <a:endParaRPr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2273B9-4FCE-4135-BA9D-03AFFA53992F}" type="sibTrans" cxnId="{C308DD65-85D8-428D-B97B-CD75CFEFF9BA}">
      <dgm:prSet/>
      <dgm:spPr/>
      <dgm:t>
        <a:bodyPr/>
        <a:lstStyle/>
        <a:p>
          <a:endParaRPr lang="ru-RU"/>
        </a:p>
      </dgm:t>
    </dgm:pt>
    <dgm:pt modelId="{AD06D377-3A2A-4D4E-9BD4-B7FDB3438F1C}" type="parTrans" cxnId="{C308DD65-85D8-428D-B97B-CD75CFEFF9BA}">
      <dgm:prSet/>
      <dgm:spPr/>
      <dgm:t>
        <a:bodyPr/>
        <a:lstStyle/>
        <a:p>
          <a:endParaRPr lang="ru-RU"/>
        </a:p>
      </dgm:t>
    </dgm:pt>
    <dgm:pt modelId="{18159C30-FB61-4ED3-84FC-45833009DE27}">
      <dgm:prSet phldr="0" custT="1"/>
      <dgm:spPr/>
      <dgm:t>
        <a:bodyPr vert="horz" wrap="square"/>
        <a:lstStyle/>
        <a:p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Отказывают в оказании медицинской помощи в рамках ОМС</a:t>
          </a:r>
          <a:endParaRPr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C2F4DA-883F-4ECD-886D-905C39E86E89}" type="parTrans" cxnId="{C14837F9-5222-4A57-9F80-9ADD6C655BC4}">
      <dgm:prSet/>
      <dgm:spPr/>
      <dgm:t>
        <a:bodyPr/>
        <a:lstStyle/>
        <a:p>
          <a:endParaRPr lang="ru-RU"/>
        </a:p>
      </dgm:t>
    </dgm:pt>
    <dgm:pt modelId="{4CBA2FF2-33E2-44FC-A79B-5727C07D57D1}" type="sibTrans" cxnId="{C14837F9-5222-4A57-9F80-9ADD6C655BC4}">
      <dgm:prSet/>
      <dgm:spPr/>
      <dgm:t>
        <a:bodyPr/>
        <a:lstStyle/>
        <a:p>
          <a:endParaRPr lang="ru-RU"/>
        </a:p>
      </dgm:t>
    </dgm:pt>
    <dgm:pt modelId="{C3444B66-36C2-47A8-AC95-AEED968E5B38}" type="pres">
      <dgm:prSet presAssocID="{F204739A-9297-492D-A79B-5C2DCD35D1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C1F22-7AFD-467A-B782-56FE24CFD5FC}" type="pres">
      <dgm:prSet presAssocID="{B97720F3-36CD-429C-A484-38CFF7860C63}" presName="root" presStyleCnt="0"/>
      <dgm:spPr/>
    </dgm:pt>
    <dgm:pt modelId="{E5877DFC-03F1-4BBC-B81F-FB0EBA02B632}" type="pres">
      <dgm:prSet presAssocID="{B97720F3-36CD-429C-A484-38CFF7860C63}" presName="rootComposite" presStyleCnt="0"/>
      <dgm:spPr/>
    </dgm:pt>
    <dgm:pt modelId="{533A4206-688F-4B57-AAEF-BD112922F068}" type="pres">
      <dgm:prSet presAssocID="{B97720F3-36CD-429C-A484-38CFF7860C63}" presName="rootText" presStyleLbl="node1" presStyleIdx="0" presStyleCnt="1" custScaleX="296191"/>
      <dgm:spPr/>
      <dgm:t>
        <a:bodyPr/>
        <a:lstStyle/>
        <a:p>
          <a:endParaRPr lang="ru-RU"/>
        </a:p>
      </dgm:t>
    </dgm:pt>
    <dgm:pt modelId="{0E0A0994-536D-4612-9C31-DEE83947A972}" type="pres">
      <dgm:prSet presAssocID="{B97720F3-36CD-429C-A484-38CFF7860C6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6AB5A6-3A69-472E-A737-153E9A1FB10B}" type="pres">
      <dgm:prSet presAssocID="{B97720F3-36CD-429C-A484-38CFF7860C63}" presName="childShape" presStyleCnt="0"/>
      <dgm:spPr/>
    </dgm:pt>
    <dgm:pt modelId="{F911A901-2DF5-47C0-B06F-26D8E1EF55D6}" type="pres">
      <dgm:prSet presAssocID="{B90C23A8-A78D-4616-9249-924B70FDDF3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9076914-3763-4D72-A512-468287DA3A11}" type="pres">
      <dgm:prSet presAssocID="{E6DC7EC6-1F5A-4843-8367-ACCE79B5FDAA}" presName="childText" presStyleLbl="bgAcc1" presStyleIdx="0" presStyleCnt="4" custScaleX="294567" custLinFactNeighborX="-13661" custLinFactNeighborY="-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23CA-CAB4-44D4-96DF-CF5BE03A9710}" type="pres">
      <dgm:prSet presAssocID="{91165BAF-152A-4B9D-825B-B6EA834E895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6176E99-180F-4CF3-ABDF-CF0BB4567147}" type="pres">
      <dgm:prSet presAssocID="{9FF39B89-20AE-4BCE-AEDB-8DB418158613}" presName="childText" presStyleLbl="bgAcc1" presStyleIdx="1" presStyleCnt="4" custScaleX="296190" custLinFactNeighborX="-13661" custLinFactNeighborY="-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ED938-1230-4CC6-AE17-452FB20FA06B}" type="pres">
      <dgm:prSet presAssocID="{AD06D377-3A2A-4D4E-9BD4-B7FDB3438F1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76F7B01-6BEB-4B3E-A288-E79DD1F8711E}" type="pres">
      <dgm:prSet presAssocID="{D81044E8-8DF4-4D66-BFB4-18D5B7A7781D}" presName="childText" presStyleLbl="bgAcc1" presStyleIdx="2" presStyleCnt="4" custScaleX="296349" custLinFactNeighborX="-13661" custLinFactNeighborY="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382C-9CA5-442A-A4A1-EA6BB62364F8}" type="pres">
      <dgm:prSet presAssocID="{6BC2F4DA-883F-4ECD-886D-905C39E86E8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CB0D55F-3262-44EA-82A6-3F312395566A}" type="pres">
      <dgm:prSet presAssocID="{18159C30-FB61-4ED3-84FC-45833009DE27}" presName="childText" presStyleLbl="bgAcc1" presStyleIdx="3" presStyleCnt="4" custScaleX="296190" custLinFactNeighborX="-15428" custLinFactNeighborY="7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CCADC-EF28-453F-838E-E9FD99178AB6}" type="presOf" srcId="{B97720F3-36CD-429C-A484-38CFF7860C63}" destId="{0E0A0994-536D-4612-9C31-DEE83947A972}" srcOrd="1" destOrd="0" presId="urn:microsoft.com/office/officeart/2005/8/layout/hierarchy3#1"/>
    <dgm:cxn modelId="{C14837F9-5222-4A57-9F80-9ADD6C655BC4}" srcId="{B97720F3-36CD-429C-A484-38CFF7860C63}" destId="{18159C30-FB61-4ED3-84FC-45833009DE27}" srcOrd="3" destOrd="0" parTransId="{6BC2F4DA-883F-4ECD-886D-905C39E86E89}" sibTransId="{4CBA2FF2-33E2-44FC-A79B-5727C07D57D1}"/>
    <dgm:cxn modelId="{45D75E0B-6AAB-4A6F-BD13-44859DE83C19}" type="presOf" srcId="{6BC2F4DA-883F-4ECD-886D-905C39E86E89}" destId="{0A94382C-9CA5-442A-A4A1-EA6BB62364F8}" srcOrd="0" destOrd="0" presId="urn:microsoft.com/office/officeart/2005/8/layout/hierarchy3#1"/>
    <dgm:cxn modelId="{16DAA849-804E-4E55-BF75-BC4F1E351670}" type="presOf" srcId="{9FF39B89-20AE-4BCE-AEDB-8DB418158613}" destId="{96176E99-180F-4CF3-ABDF-CF0BB4567147}" srcOrd="0" destOrd="0" presId="urn:microsoft.com/office/officeart/2005/8/layout/hierarchy3#1"/>
    <dgm:cxn modelId="{22B79A70-E345-4407-88AD-E5BFB9B3F20B}" type="presOf" srcId="{AD06D377-3A2A-4D4E-9BD4-B7FDB3438F1C}" destId="{A6AED938-1230-4CC6-AE17-452FB20FA06B}" srcOrd="0" destOrd="0" presId="urn:microsoft.com/office/officeart/2005/8/layout/hierarchy3#1"/>
    <dgm:cxn modelId="{D885D071-B7A3-4E38-991F-641BA83A73D2}" type="presOf" srcId="{F204739A-9297-492D-A79B-5C2DCD35D1D6}" destId="{C3444B66-36C2-47A8-AC95-AEED968E5B38}" srcOrd="0" destOrd="0" presId="urn:microsoft.com/office/officeart/2005/8/layout/hierarchy3#1"/>
    <dgm:cxn modelId="{DD6E114F-5BF4-4C8E-A833-F19035CE3229}" type="presOf" srcId="{B90C23A8-A78D-4616-9249-924B70FDDF36}" destId="{F911A901-2DF5-47C0-B06F-26D8E1EF55D6}" srcOrd="0" destOrd="0" presId="urn:microsoft.com/office/officeart/2005/8/layout/hierarchy3#1"/>
    <dgm:cxn modelId="{22631893-E46C-4397-9F8F-857CEDFB5F70}" type="presOf" srcId="{B97720F3-36CD-429C-A484-38CFF7860C63}" destId="{533A4206-688F-4B57-AAEF-BD112922F068}" srcOrd="0" destOrd="0" presId="urn:microsoft.com/office/officeart/2005/8/layout/hierarchy3#1"/>
    <dgm:cxn modelId="{EAD80F72-93D1-4952-A88D-DAE4CD3FAA11}" type="presOf" srcId="{91165BAF-152A-4B9D-825B-B6EA834E895A}" destId="{33AA23CA-CAB4-44D4-96DF-CF5BE03A9710}" srcOrd="0" destOrd="0" presId="urn:microsoft.com/office/officeart/2005/8/layout/hierarchy3#1"/>
    <dgm:cxn modelId="{001AF9CA-06AB-46DB-AD13-DE259B22E154}" type="presOf" srcId="{D81044E8-8DF4-4D66-BFB4-18D5B7A7781D}" destId="{976F7B01-6BEB-4B3E-A288-E79DD1F8711E}" srcOrd="0" destOrd="0" presId="urn:microsoft.com/office/officeart/2005/8/layout/hierarchy3#1"/>
    <dgm:cxn modelId="{C308DD65-85D8-428D-B97B-CD75CFEFF9BA}" srcId="{B97720F3-36CD-429C-A484-38CFF7860C63}" destId="{D81044E8-8DF4-4D66-BFB4-18D5B7A7781D}" srcOrd="2" destOrd="0" parTransId="{AD06D377-3A2A-4D4E-9BD4-B7FDB3438F1C}" sibTransId="{382273B9-4FCE-4135-BA9D-03AFFA53992F}"/>
    <dgm:cxn modelId="{EFCEDDE0-C2D1-4FF5-A522-B740C55C223A}" srcId="{B97720F3-36CD-429C-A484-38CFF7860C63}" destId="{9FF39B89-20AE-4BCE-AEDB-8DB418158613}" srcOrd="1" destOrd="0" parTransId="{91165BAF-152A-4B9D-825B-B6EA834E895A}" sibTransId="{90B0BE80-436E-48AA-94D7-2E0006390F9B}"/>
    <dgm:cxn modelId="{52797A63-B39F-4BEE-9D5B-3BD7EEF1910C}" srcId="{F204739A-9297-492D-A79B-5C2DCD35D1D6}" destId="{B97720F3-36CD-429C-A484-38CFF7860C63}" srcOrd="0" destOrd="0" parTransId="{67A6BAB0-EA6D-444D-88DE-998CE62D277D}" sibTransId="{7895C56A-2F02-4EB2-870A-03A982176393}"/>
    <dgm:cxn modelId="{E6F3E266-DCED-41DE-A022-DF52F1960CE8}" type="presOf" srcId="{E6DC7EC6-1F5A-4843-8367-ACCE79B5FDAA}" destId="{39076914-3763-4D72-A512-468287DA3A11}" srcOrd="0" destOrd="0" presId="urn:microsoft.com/office/officeart/2005/8/layout/hierarchy3#1"/>
    <dgm:cxn modelId="{F851C3E8-7C5C-4DC7-8F37-2C21FCB604CD}" srcId="{B97720F3-36CD-429C-A484-38CFF7860C63}" destId="{E6DC7EC6-1F5A-4843-8367-ACCE79B5FDAA}" srcOrd="0" destOrd="0" parTransId="{B90C23A8-A78D-4616-9249-924B70FDDF36}" sibTransId="{0C83EC53-9625-46AA-98FA-6C6EEE1426B7}"/>
    <dgm:cxn modelId="{8E3229C6-397C-43BC-AEB8-8AEBB009AE2F}" type="presOf" srcId="{18159C30-FB61-4ED3-84FC-45833009DE27}" destId="{CCB0D55F-3262-44EA-82A6-3F312395566A}" srcOrd="0" destOrd="0" presId="urn:microsoft.com/office/officeart/2005/8/layout/hierarchy3#1"/>
    <dgm:cxn modelId="{0DE4585C-4C1E-42C7-B1D9-062421FF95CE}" type="presParOf" srcId="{C3444B66-36C2-47A8-AC95-AEED968E5B38}" destId="{0CCC1F22-7AFD-467A-B782-56FE24CFD5FC}" srcOrd="0" destOrd="0" presId="urn:microsoft.com/office/officeart/2005/8/layout/hierarchy3#1"/>
    <dgm:cxn modelId="{34D2E5CC-5F31-43D3-A58A-934AB868E9F2}" type="presParOf" srcId="{0CCC1F22-7AFD-467A-B782-56FE24CFD5FC}" destId="{E5877DFC-03F1-4BBC-B81F-FB0EBA02B632}" srcOrd="0" destOrd="0" presId="urn:microsoft.com/office/officeart/2005/8/layout/hierarchy3#1"/>
    <dgm:cxn modelId="{3CCD9EF1-9217-43CC-AD56-C873FEC4B26F}" type="presParOf" srcId="{E5877DFC-03F1-4BBC-B81F-FB0EBA02B632}" destId="{533A4206-688F-4B57-AAEF-BD112922F068}" srcOrd="0" destOrd="0" presId="urn:microsoft.com/office/officeart/2005/8/layout/hierarchy3#1"/>
    <dgm:cxn modelId="{4DCDBCC4-7611-47E0-B8BD-DE04CD1FEC80}" type="presParOf" srcId="{E5877DFC-03F1-4BBC-B81F-FB0EBA02B632}" destId="{0E0A0994-536D-4612-9C31-DEE83947A972}" srcOrd="1" destOrd="0" presId="urn:microsoft.com/office/officeart/2005/8/layout/hierarchy3#1"/>
    <dgm:cxn modelId="{69FC5EF4-C5EF-4242-965F-2729C962F531}" type="presParOf" srcId="{0CCC1F22-7AFD-467A-B782-56FE24CFD5FC}" destId="{326AB5A6-3A69-472E-A737-153E9A1FB10B}" srcOrd="1" destOrd="0" presId="urn:microsoft.com/office/officeart/2005/8/layout/hierarchy3#1"/>
    <dgm:cxn modelId="{08AAE3B4-A0EA-4F17-B085-984FB4A8DE98}" type="presParOf" srcId="{326AB5A6-3A69-472E-A737-153E9A1FB10B}" destId="{F911A901-2DF5-47C0-B06F-26D8E1EF55D6}" srcOrd="0" destOrd="0" presId="urn:microsoft.com/office/officeart/2005/8/layout/hierarchy3#1"/>
    <dgm:cxn modelId="{1968704C-4008-4600-ACCA-B04A26B0DC85}" type="presParOf" srcId="{326AB5A6-3A69-472E-A737-153E9A1FB10B}" destId="{39076914-3763-4D72-A512-468287DA3A11}" srcOrd="1" destOrd="0" presId="urn:microsoft.com/office/officeart/2005/8/layout/hierarchy3#1"/>
    <dgm:cxn modelId="{ED536EA4-E258-41AC-98E4-10B5C813BF7D}" type="presParOf" srcId="{326AB5A6-3A69-472E-A737-153E9A1FB10B}" destId="{33AA23CA-CAB4-44D4-96DF-CF5BE03A9710}" srcOrd="2" destOrd="0" presId="urn:microsoft.com/office/officeart/2005/8/layout/hierarchy3#1"/>
    <dgm:cxn modelId="{63D8C42A-A003-45BE-ACD0-58AA65075A66}" type="presParOf" srcId="{326AB5A6-3A69-472E-A737-153E9A1FB10B}" destId="{96176E99-180F-4CF3-ABDF-CF0BB4567147}" srcOrd="3" destOrd="0" presId="urn:microsoft.com/office/officeart/2005/8/layout/hierarchy3#1"/>
    <dgm:cxn modelId="{F8821CA2-9F9E-48F1-B643-F6EC73E50877}" type="presParOf" srcId="{326AB5A6-3A69-472E-A737-153E9A1FB10B}" destId="{A6AED938-1230-4CC6-AE17-452FB20FA06B}" srcOrd="4" destOrd="0" presId="urn:microsoft.com/office/officeart/2005/8/layout/hierarchy3#1"/>
    <dgm:cxn modelId="{135E35CC-40F4-47E5-B35E-61D086C35ABE}" type="presParOf" srcId="{326AB5A6-3A69-472E-A737-153E9A1FB10B}" destId="{976F7B01-6BEB-4B3E-A288-E79DD1F8711E}" srcOrd="5" destOrd="0" presId="urn:microsoft.com/office/officeart/2005/8/layout/hierarchy3#1"/>
    <dgm:cxn modelId="{809484FF-B90E-4F68-B592-2C7866ECEC7B}" type="presParOf" srcId="{326AB5A6-3A69-472E-A737-153E9A1FB10B}" destId="{0A94382C-9CA5-442A-A4A1-EA6BB62364F8}" srcOrd="6" destOrd="0" presId="urn:microsoft.com/office/officeart/2005/8/layout/hierarchy3#1"/>
    <dgm:cxn modelId="{11B31B35-ED54-4ABF-95DF-C374876D1C29}" type="presParOf" srcId="{326AB5A6-3A69-472E-A737-153E9A1FB10B}" destId="{CCB0D55F-3262-44EA-82A6-3F312395566A}" srcOrd="7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04739A-9297-492D-A79B-5C2DCD35D1D6}" type="doc">
      <dgm:prSet loTypeId="urn:microsoft.com/office/officeart/2005/8/layout/hierarchy3#2" loCatId="list" qsTypeId="urn:microsoft.com/office/officeart/2005/8/quickstyle/simple3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D5180B3-BC46-484C-96B2-700082E1CF8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Проконсультирует по возникающим вопросам в системе ОМС и окажет сопровождение на всех этапах оказания медицинской помощи</a:t>
          </a:r>
        </a:p>
      </dgm:t>
    </dgm:pt>
    <dgm:pt modelId="{C40DEBA6-5209-4637-9B33-99CFEE1D60DE}" type="sibTrans" cxnId="{64DA9025-E337-467E-B948-DA6E01BDEB07}">
      <dgm:prSet/>
      <dgm:spPr/>
      <dgm:t>
        <a:bodyPr/>
        <a:lstStyle/>
        <a:p>
          <a:endParaRPr lang="ru-RU"/>
        </a:p>
      </dgm:t>
    </dgm:pt>
    <dgm:pt modelId="{195FEC25-F761-45BE-86B3-3BF786D0F651}" type="parTrans" cxnId="{64DA9025-E337-467E-B948-DA6E01BDEB07}">
      <dgm:prSet/>
      <dgm:spPr/>
      <dgm:t>
        <a:bodyPr/>
        <a:lstStyle/>
        <a:p>
          <a:endParaRPr lang="ru-RU"/>
        </a:p>
      </dgm:t>
    </dgm:pt>
    <dgm:pt modelId="{5FB5AAF8-4E45-415B-A011-2FC9DEA90884}">
      <dgm:prSet phldrT="[Текст]" phldr="0" custT="1"/>
      <dgm:spPr/>
      <dgm:t>
        <a:bodyPr vert="horz" wrap="square"/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Проведет экспертизу качества оказанной медицинской помощи с привлечением квалифицированных врачей-экспертов</a:t>
          </a:r>
        </a:p>
      </dgm:t>
    </dgm:pt>
    <dgm:pt modelId="{8ED0458A-650F-4E87-9278-BAB38DE2ED18}" type="sibTrans" cxnId="{2500211D-0AA2-4A43-A02B-AE6CAC3A5E08}">
      <dgm:prSet/>
      <dgm:spPr/>
      <dgm:t>
        <a:bodyPr/>
        <a:lstStyle/>
        <a:p>
          <a:endParaRPr lang="ru-RU"/>
        </a:p>
      </dgm:t>
    </dgm:pt>
    <dgm:pt modelId="{F61A58B7-4F43-44B1-A41E-2752149F9DFA}" type="parTrans" cxnId="{2500211D-0AA2-4A43-A02B-AE6CAC3A5E08}">
      <dgm:prSet/>
      <dgm:spPr/>
      <dgm:t>
        <a:bodyPr/>
        <a:lstStyle/>
        <a:p>
          <a:endParaRPr lang="ru-RU"/>
        </a:p>
      </dgm:t>
    </dgm:pt>
    <dgm:pt modelId="{1C38CB3B-4641-4A66-8A87-F2B17B980FF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Окажет содействие в разрешении спорной ситуации при взаимодействии с медицинскими организациями</a:t>
          </a:r>
          <a:endParaRPr lang="ru-RU" sz="13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1CD5BB-6B13-4F44-8A97-BAA72928D744}" type="sibTrans" cxnId="{1328D24E-6F4E-459B-8831-22B55E7163F1}">
      <dgm:prSet/>
      <dgm:spPr/>
      <dgm:t>
        <a:bodyPr/>
        <a:lstStyle/>
        <a:p>
          <a:endParaRPr lang="ru-RU"/>
        </a:p>
      </dgm:t>
    </dgm:pt>
    <dgm:pt modelId="{3F8506B1-F6B5-4CE5-955D-626A01BCEA81}" type="parTrans" cxnId="{1328D24E-6F4E-459B-8831-22B55E7163F1}">
      <dgm:prSet/>
      <dgm:spPr/>
      <dgm:t>
        <a:bodyPr/>
        <a:lstStyle/>
        <a:p>
          <a:endParaRPr lang="ru-RU"/>
        </a:p>
      </dgm:t>
    </dgm:pt>
    <dgm:pt modelId="{EF73DE98-FEF6-4FBC-81C0-33334473E331}">
      <dgm:prSet phldrT="[Текст]" custT="1"/>
      <dgm:spPr/>
      <dgm:t>
        <a:bodyPr/>
        <a:lstStyle/>
        <a:p>
          <a:pPr algn="l"/>
          <a:r>
            <a:rPr lang="ru-RU" sz="2200" dirty="0">
              <a:latin typeface="Verdana" panose="020B0604030504040204" pitchFamily="34" charset="0"/>
              <a:ea typeface="Verdana" panose="020B0604030504040204" pitchFamily="34" charset="0"/>
            </a:rPr>
            <a:t>Как поможет страховая компания</a:t>
          </a:r>
        </a:p>
      </dgm:t>
    </dgm:pt>
    <dgm:pt modelId="{2BB16CD9-5A83-4EB6-8BF3-A46141BC4E29}" type="sibTrans" cxnId="{E9B28DD5-AC9E-4375-87BC-6F205BB9C4C1}">
      <dgm:prSet/>
      <dgm:spPr/>
      <dgm:t>
        <a:bodyPr/>
        <a:lstStyle/>
        <a:p>
          <a:endParaRPr lang="ru-RU"/>
        </a:p>
      </dgm:t>
    </dgm:pt>
    <dgm:pt modelId="{06FADB2E-54C5-4A84-B869-6F40ECABC4C2}" type="parTrans" cxnId="{E9B28DD5-AC9E-4375-87BC-6F205BB9C4C1}">
      <dgm:prSet/>
      <dgm:spPr/>
      <dgm:t>
        <a:bodyPr/>
        <a:lstStyle/>
        <a:p>
          <a:endParaRPr lang="ru-RU"/>
        </a:p>
      </dgm:t>
    </dgm:pt>
    <dgm:pt modelId="{F8CE553E-B9DB-4BE9-955B-1B418E85D6E1}">
      <dgm:prSet phldr="0" custT="1"/>
      <dgm:spPr/>
      <dgm:t>
        <a:bodyPr vert="horz" wrap="square"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Защитит интересы клиентов в случае возникновения претензий на организацию оказания медицинской помощи в рамках программы ОМС</a:t>
          </a:r>
        </a:p>
      </dgm:t>
    </dgm:pt>
    <dgm:pt modelId="{4972A2E8-852F-4CB4-AB16-B930C97294B3}" type="parTrans" cxnId="{43F883AA-7748-4421-9848-104887E9F4C2}">
      <dgm:prSet/>
      <dgm:spPr/>
      <dgm:t>
        <a:bodyPr/>
        <a:lstStyle/>
        <a:p>
          <a:endParaRPr lang="ru-RU"/>
        </a:p>
      </dgm:t>
    </dgm:pt>
    <dgm:pt modelId="{1AF28E37-3120-4B5A-91C8-D5802BBE11D0}" type="sibTrans" cxnId="{43F883AA-7748-4421-9848-104887E9F4C2}">
      <dgm:prSet/>
      <dgm:spPr/>
      <dgm:t>
        <a:bodyPr/>
        <a:lstStyle/>
        <a:p>
          <a:endParaRPr lang="ru-RU"/>
        </a:p>
      </dgm:t>
    </dgm:pt>
    <dgm:pt modelId="{C3444B66-36C2-47A8-AC95-AEED968E5B38}" type="pres">
      <dgm:prSet presAssocID="{F204739A-9297-492D-A79B-5C2DCD35D1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76DB22-8A44-420F-8AFB-960807DA430D}" type="pres">
      <dgm:prSet presAssocID="{EF73DE98-FEF6-4FBC-81C0-33334473E331}" presName="root" presStyleCnt="0"/>
      <dgm:spPr/>
    </dgm:pt>
    <dgm:pt modelId="{2B5538F0-7BCA-4818-8307-56E1810C54E1}" type="pres">
      <dgm:prSet presAssocID="{EF73DE98-FEF6-4FBC-81C0-33334473E331}" presName="rootComposite" presStyleCnt="0"/>
      <dgm:spPr/>
    </dgm:pt>
    <dgm:pt modelId="{BB92B8A5-66E6-4927-BD51-B1AA478EF4A5}" type="pres">
      <dgm:prSet presAssocID="{EF73DE98-FEF6-4FBC-81C0-33334473E331}" presName="rootText" presStyleLbl="node1" presStyleIdx="0" presStyleCnt="1" custScaleX="307595" custLinFactNeighborX="36124" custLinFactNeighborY="-23733"/>
      <dgm:spPr/>
      <dgm:t>
        <a:bodyPr/>
        <a:lstStyle/>
        <a:p>
          <a:endParaRPr lang="ru-RU"/>
        </a:p>
      </dgm:t>
    </dgm:pt>
    <dgm:pt modelId="{CBE72A13-00D4-43CF-86B6-7207CEF66B81}" type="pres">
      <dgm:prSet presAssocID="{EF73DE98-FEF6-4FBC-81C0-33334473E331}" presName="rootConnector" presStyleLbl="node1" presStyleIdx="0" presStyleCnt="1"/>
      <dgm:spPr/>
      <dgm:t>
        <a:bodyPr/>
        <a:lstStyle/>
        <a:p>
          <a:endParaRPr lang="ru-RU"/>
        </a:p>
      </dgm:t>
    </dgm:pt>
    <dgm:pt modelId="{392B2D28-325D-4F11-A7AD-51C181EA140E}" type="pres">
      <dgm:prSet presAssocID="{EF73DE98-FEF6-4FBC-81C0-33334473E331}" presName="childShape" presStyleCnt="0"/>
      <dgm:spPr/>
    </dgm:pt>
    <dgm:pt modelId="{12009299-CA97-4F95-9E2A-8E83527EFB13}" type="pres">
      <dgm:prSet presAssocID="{3F8506B1-F6B5-4CE5-955D-626A01BCEA8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5355E99-6615-4E93-B10C-8E3677D61847}" type="pres">
      <dgm:prSet presAssocID="{1C38CB3B-4641-4A66-8A87-F2B17B980FFC}" presName="childText" presStyleLbl="bgAcc1" presStyleIdx="0" presStyleCnt="4" custScaleX="309962" custLinFactNeighborX="10066" custLinFactNeighborY="-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B467-41F9-4908-9044-D73CFACC2930}" type="pres">
      <dgm:prSet presAssocID="{F61A58B7-4F43-44B1-A41E-2752149F9DF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98C63F5-FBC7-4476-AEFD-458FEFBD70A7}" type="pres">
      <dgm:prSet presAssocID="{5FB5AAF8-4E45-415B-A011-2FC9DEA90884}" presName="childText" presStyleLbl="bgAcc1" presStyleIdx="1" presStyleCnt="4" custScaleX="308624" custLinFactNeighborX="10066" custLinFactNeighborY="-9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A6468-4D63-434C-999D-875F79662E4D}" type="pres">
      <dgm:prSet presAssocID="{195FEC25-F761-45BE-86B3-3BF786D0F65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DEB20D1-3ED1-4825-A950-9A728A2958E3}" type="pres">
      <dgm:prSet presAssocID="{9D5180B3-BC46-484C-96B2-700082E1CF86}" presName="childText" presStyleLbl="bgAcc1" presStyleIdx="2" presStyleCnt="4" custScaleX="309962" custLinFactNeighborX="11301" custLinFactNeighborY="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AA1F9-D9E2-4068-BC42-7B526C32ECC0}" type="pres">
      <dgm:prSet presAssocID="{4972A2E8-852F-4CB4-AB16-B930C97294B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C72C9B9-CEA2-4E80-A6EC-6D3FF8B952D9}" type="pres">
      <dgm:prSet presAssocID="{F8CE553E-B9DB-4BE9-955B-1B418E85D6E1}" presName="childText" presStyleLbl="bgAcc1" presStyleIdx="3" presStyleCnt="4" custScaleX="302198" custLinFactNeighborX="16244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3ECBA-5599-4BF0-B404-5796C34B3E5A}" type="presOf" srcId="{195FEC25-F761-45BE-86B3-3BF786D0F651}" destId="{BEDA6468-4D63-434C-999D-875F79662E4D}" srcOrd="0" destOrd="0" presId="urn:microsoft.com/office/officeart/2005/8/layout/hierarchy3#2"/>
    <dgm:cxn modelId="{5B28204D-2FA8-48E2-94EE-6BC15132446A}" type="presOf" srcId="{9D5180B3-BC46-484C-96B2-700082E1CF86}" destId="{8DEB20D1-3ED1-4825-A950-9A728A2958E3}" srcOrd="0" destOrd="0" presId="urn:microsoft.com/office/officeart/2005/8/layout/hierarchy3#2"/>
    <dgm:cxn modelId="{164A91D9-9B21-452F-9D1D-B75BE0AF5C51}" type="presOf" srcId="{EF73DE98-FEF6-4FBC-81C0-33334473E331}" destId="{CBE72A13-00D4-43CF-86B6-7207CEF66B81}" srcOrd="1" destOrd="0" presId="urn:microsoft.com/office/officeart/2005/8/layout/hierarchy3#2"/>
    <dgm:cxn modelId="{1328D24E-6F4E-459B-8831-22B55E7163F1}" srcId="{EF73DE98-FEF6-4FBC-81C0-33334473E331}" destId="{1C38CB3B-4641-4A66-8A87-F2B17B980FFC}" srcOrd="0" destOrd="0" parTransId="{3F8506B1-F6B5-4CE5-955D-626A01BCEA81}" sibTransId="{731CD5BB-6B13-4F44-8A97-BAA72928D744}"/>
    <dgm:cxn modelId="{2569F928-9C4E-4E8E-8AD3-F549D630F367}" type="presOf" srcId="{4972A2E8-852F-4CB4-AB16-B930C97294B3}" destId="{789AA1F9-D9E2-4068-BC42-7B526C32ECC0}" srcOrd="0" destOrd="0" presId="urn:microsoft.com/office/officeart/2005/8/layout/hierarchy3#2"/>
    <dgm:cxn modelId="{2500211D-0AA2-4A43-A02B-AE6CAC3A5E08}" srcId="{EF73DE98-FEF6-4FBC-81C0-33334473E331}" destId="{5FB5AAF8-4E45-415B-A011-2FC9DEA90884}" srcOrd="1" destOrd="0" parTransId="{F61A58B7-4F43-44B1-A41E-2752149F9DFA}" sibTransId="{8ED0458A-650F-4E87-9278-BAB38DE2ED18}"/>
    <dgm:cxn modelId="{68E53C0D-693C-4082-BC10-11328B6BF702}" type="presOf" srcId="{EF73DE98-FEF6-4FBC-81C0-33334473E331}" destId="{BB92B8A5-66E6-4927-BD51-B1AA478EF4A5}" srcOrd="0" destOrd="0" presId="urn:microsoft.com/office/officeart/2005/8/layout/hierarchy3#2"/>
    <dgm:cxn modelId="{F698CFA0-AE68-4453-95CA-D6F17A3471DC}" type="presOf" srcId="{1C38CB3B-4641-4A66-8A87-F2B17B980FFC}" destId="{C5355E99-6615-4E93-B10C-8E3677D61847}" srcOrd="0" destOrd="0" presId="urn:microsoft.com/office/officeart/2005/8/layout/hierarchy3#2"/>
    <dgm:cxn modelId="{43F883AA-7748-4421-9848-104887E9F4C2}" srcId="{EF73DE98-FEF6-4FBC-81C0-33334473E331}" destId="{F8CE553E-B9DB-4BE9-955B-1B418E85D6E1}" srcOrd="3" destOrd="0" parTransId="{4972A2E8-852F-4CB4-AB16-B930C97294B3}" sibTransId="{1AF28E37-3120-4B5A-91C8-D5802BBE11D0}"/>
    <dgm:cxn modelId="{E9B28DD5-AC9E-4375-87BC-6F205BB9C4C1}" srcId="{F204739A-9297-492D-A79B-5C2DCD35D1D6}" destId="{EF73DE98-FEF6-4FBC-81C0-33334473E331}" srcOrd="0" destOrd="0" parTransId="{06FADB2E-54C5-4A84-B869-6F40ECABC4C2}" sibTransId="{2BB16CD9-5A83-4EB6-8BF3-A46141BC4E29}"/>
    <dgm:cxn modelId="{3B5ED7D7-80EB-4012-AF7A-9A78DF91F404}" type="presOf" srcId="{F61A58B7-4F43-44B1-A41E-2752149F9DFA}" destId="{41C1B467-41F9-4908-9044-D73CFACC2930}" srcOrd="0" destOrd="0" presId="urn:microsoft.com/office/officeart/2005/8/layout/hierarchy3#2"/>
    <dgm:cxn modelId="{8B76E436-9526-4A84-8AC9-89E4C8E85A49}" type="presOf" srcId="{F8CE553E-B9DB-4BE9-955B-1B418E85D6E1}" destId="{8C72C9B9-CEA2-4E80-A6EC-6D3FF8B952D9}" srcOrd="0" destOrd="0" presId="urn:microsoft.com/office/officeart/2005/8/layout/hierarchy3#2"/>
    <dgm:cxn modelId="{C534BF6B-0564-4B38-8BF8-8418C762DDFD}" type="presOf" srcId="{F204739A-9297-492D-A79B-5C2DCD35D1D6}" destId="{C3444B66-36C2-47A8-AC95-AEED968E5B38}" srcOrd="0" destOrd="0" presId="urn:microsoft.com/office/officeart/2005/8/layout/hierarchy3#2"/>
    <dgm:cxn modelId="{B99BCB0B-EEE9-4957-A05B-DD5ACA476275}" type="presOf" srcId="{5FB5AAF8-4E45-415B-A011-2FC9DEA90884}" destId="{698C63F5-FBC7-4476-AEFD-458FEFBD70A7}" srcOrd="0" destOrd="0" presId="urn:microsoft.com/office/officeart/2005/8/layout/hierarchy3#2"/>
    <dgm:cxn modelId="{64DA9025-E337-467E-B948-DA6E01BDEB07}" srcId="{EF73DE98-FEF6-4FBC-81C0-33334473E331}" destId="{9D5180B3-BC46-484C-96B2-700082E1CF86}" srcOrd="2" destOrd="0" parTransId="{195FEC25-F761-45BE-86B3-3BF786D0F651}" sibTransId="{C40DEBA6-5209-4637-9B33-99CFEE1D60DE}"/>
    <dgm:cxn modelId="{E65719F5-4C47-4A75-8898-E3D2080B3360}" type="presOf" srcId="{3F8506B1-F6B5-4CE5-955D-626A01BCEA81}" destId="{12009299-CA97-4F95-9E2A-8E83527EFB13}" srcOrd="0" destOrd="0" presId="urn:microsoft.com/office/officeart/2005/8/layout/hierarchy3#2"/>
    <dgm:cxn modelId="{8344538F-7EA7-46A6-B782-6946CD4B42A1}" type="presParOf" srcId="{C3444B66-36C2-47A8-AC95-AEED968E5B38}" destId="{2376DB22-8A44-420F-8AFB-960807DA430D}" srcOrd="0" destOrd="0" presId="urn:microsoft.com/office/officeart/2005/8/layout/hierarchy3#2"/>
    <dgm:cxn modelId="{EE18E385-E2B3-4BB9-ACB0-A8A7825D0EA1}" type="presParOf" srcId="{2376DB22-8A44-420F-8AFB-960807DA430D}" destId="{2B5538F0-7BCA-4818-8307-56E1810C54E1}" srcOrd="0" destOrd="0" presId="urn:microsoft.com/office/officeart/2005/8/layout/hierarchy3#2"/>
    <dgm:cxn modelId="{A434BBF6-6C35-4C62-9245-58CCD332DB31}" type="presParOf" srcId="{2B5538F0-7BCA-4818-8307-56E1810C54E1}" destId="{BB92B8A5-66E6-4927-BD51-B1AA478EF4A5}" srcOrd="0" destOrd="0" presId="urn:microsoft.com/office/officeart/2005/8/layout/hierarchy3#2"/>
    <dgm:cxn modelId="{D5B40471-BEE5-46BB-95CC-A06B57141EA3}" type="presParOf" srcId="{2B5538F0-7BCA-4818-8307-56E1810C54E1}" destId="{CBE72A13-00D4-43CF-86B6-7207CEF66B81}" srcOrd="1" destOrd="0" presId="urn:microsoft.com/office/officeart/2005/8/layout/hierarchy3#2"/>
    <dgm:cxn modelId="{75271009-49A8-4E28-B4C0-672BA6D6625B}" type="presParOf" srcId="{2376DB22-8A44-420F-8AFB-960807DA430D}" destId="{392B2D28-325D-4F11-A7AD-51C181EA140E}" srcOrd="1" destOrd="0" presId="urn:microsoft.com/office/officeart/2005/8/layout/hierarchy3#2"/>
    <dgm:cxn modelId="{0339F412-257D-4A28-BA59-CB01B9EF2C89}" type="presParOf" srcId="{392B2D28-325D-4F11-A7AD-51C181EA140E}" destId="{12009299-CA97-4F95-9E2A-8E83527EFB13}" srcOrd="0" destOrd="0" presId="urn:microsoft.com/office/officeart/2005/8/layout/hierarchy3#2"/>
    <dgm:cxn modelId="{25582F61-AD48-4EB1-9A54-6DC72CC76678}" type="presParOf" srcId="{392B2D28-325D-4F11-A7AD-51C181EA140E}" destId="{C5355E99-6615-4E93-B10C-8E3677D61847}" srcOrd="1" destOrd="0" presId="urn:microsoft.com/office/officeart/2005/8/layout/hierarchy3#2"/>
    <dgm:cxn modelId="{061E7DB6-F61A-4FE9-83F3-71DDC901D467}" type="presParOf" srcId="{392B2D28-325D-4F11-A7AD-51C181EA140E}" destId="{41C1B467-41F9-4908-9044-D73CFACC2930}" srcOrd="2" destOrd="0" presId="urn:microsoft.com/office/officeart/2005/8/layout/hierarchy3#2"/>
    <dgm:cxn modelId="{19BEE7AB-21D7-4D58-AE5A-9E671165F16A}" type="presParOf" srcId="{392B2D28-325D-4F11-A7AD-51C181EA140E}" destId="{698C63F5-FBC7-4476-AEFD-458FEFBD70A7}" srcOrd="3" destOrd="0" presId="urn:microsoft.com/office/officeart/2005/8/layout/hierarchy3#2"/>
    <dgm:cxn modelId="{0C62F088-40C2-47BB-BA5F-5D0AC03ACE34}" type="presParOf" srcId="{392B2D28-325D-4F11-A7AD-51C181EA140E}" destId="{BEDA6468-4D63-434C-999D-875F79662E4D}" srcOrd="4" destOrd="0" presId="urn:microsoft.com/office/officeart/2005/8/layout/hierarchy3#2"/>
    <dgm:cxn modelId="{B4B31BE7-7462-4D85-A017-2CAE34F58AAB}" type="presParOf" srcId="{392B2D28-325D-4F11-A7AD-51C181EA140E}" destId="{8DEB20D1-3ED1-4825-A950-9A728A2958E3}" srcOrd="5" destOrd="0" presId="urn:microsoft.com/office/officeart/2005/8/layout/hierarchy3#2"/>
    <dgm:cxn modelId="{70185485-69C9-4F7F-A0DB-7296E5609AAA}" type="presParOf" srcId="{392B2D28-325D-4F11-A7AD-51C181EA140E}" destId="{789AA1F9-D9E2-4068-BC42-7B526C32ECC0}" srcOrd="6" destOrd="0" presId="urn:microsoft.com/office/officeart/2005/8/layout/hierarchy3#2"/>
    <dgm:cxn modelId="{021CC21D-6AFE-4331-831C-3C3DAA2E260A}" type="presParOf" srcId="{392B2D28-325D-4F11-A7AD-51C181EA140E}" destId="{8C72C9B9-CEA2-4E80-A6EC-6D3FF8B952D9}" srcOrd="7" destOrd="0" presId="urn:microsoft.com/office/officeart/2005/8/layout/hierarchy3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04739A-9297-492D-A79B-5C2DCD35D1D6}" type="doc">
      <dgm:prSet loTypeId="urn:microsoft.com/office/officeart/2005/8/layout/hierarchy3#3" loCatId="list" qsTypeId="urn:microsoft.com/office/officeart/2005/8/quickstyle/simple3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97720F3-36CD-429C-A484-38CFF7860C63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</a:rPr>
            <a:t>В устной форме</a:t>
          </a:r>
        </a:p>
      </dgm:t>
    </dgm:pt>
    <dgm:pt modelId="{67A6BAB0-EA6D-444D-88DE-998CE62D277D}" type="parTrans" cxnId="{52797A63-B39F-4BEE-9D5B-3BD7EEF1910C}">
      <dgm:prSet/>
      <dgm:spPr/>
      <dgm:t>
        <a:bodyPr/>
        <a:lstStyle/>
        <a:p>
          <a:endParaRPr lang="ru-RU"/>
        </a:p>
      </dgm:t>
    </dgm:pt>
    <dgm:pt modelId="{7895C56A-2F02-4EB2-870A-03A982176393}" type="sibTrans" cxnId="{52797A63-B39F-4BEE-9D5B-3BD7EEF1910C}">
      <dgm:prSet/>
      <dgm:spPr/>
      <dgm:t>
        <a:bodyPr/>
        <a:lstStyle/>
        <a:p>
          <a:endParaRPr lang="ru-RU"/>
        </a:p>
      </dgm:t>
    </dgm:pt>
    <dgm:pt modelId="{E6DC7EC6-1F5A-4843-8367-ACCE79B5FDA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Единая бесплатная горячая линия страховой компани</a:t>
          </a:r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и</a:t>
          </a:r>
        </a:p>
      </dgm:t>
    </dgm:pt>
    <dgm:pt modelId="{B90C23A8-A78D-4616-9249-924B70FDDF36}" type="parTrans" cxnId="{F851C3E8-7C5C-4DC7-8F37-2C21FCB604CD}">
      <dgm:prSet/>
      <dgm:spPr/>
      <dgm:t>
        <a:bodyPr/>
        <a:lstStyle/>
        <a:p>
          <a:endParaRPr lang="ru-RU"/>
        </a:p>
      </dgm:t>
    </dgm:pt>
    <dgm:pt modelId="{0C83EC53-9625-46AA-98FA-6C6EEE1426B7}" type="sibTrans" cxnId="{F851C3E8-7C5C-4DC7-8F37-2C21FCB604CD}">
      <dgm:prSet/>
      <dgm:spPr/>
      <dgm:t>
        <a:bodyPr/>
        <a:lstStyle/>
        <a:p>
          <a:endParaRPr lang="ru-RU"/>
        </a:p>
      </dgm:t>
    </dgm:pt>
    <dgm:pt modelId="{9FF39B89-20AE-4BCE-AEDB-8DB41815861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Много-канальный </a:t>
          </a: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телефон регионального офиса</a:t>
          </a:r>
        </a:p>
      </dgm:t>
    </dgm:pt>
    <dgm:pt modelId="{91165BAF-152A-4B9D-825B-B6EA834E895A}" type="parTrans" cxnId="{EFCEDDE0-C2D1-4FF5-A522-B740C55C223A}">
      <dgm:prSet/>
      <dgm:spPr/>
      <dgm:t>
        <a:bodyPr/>
        <a:lstStyle/>
        <a:p>
          <a:endParaRPr lang="ru-RU"/>
        </a:p>
      </dgm:t>
    </dgm:pt>
    <dgm:pt modelId="{90B0BE80-436E-48AA-94D7-2E0006390F9B}" type="sibTrans" cxnId="{EFCEDDE0-C2D1-4FF5-A522-B740C55C223A}">
      <dgm:prSet/>
      <dgm:spPr/>
      <dgm:t>
        <a:bodyPr/>
        <a:lstStyle/>
        <a:p>
          <a:endParaRPr lang="ru-RU"/>
        </a:p>
      </dgm:t>
    </dgm:pt>
    <dgm:pt modelId="{D81044E8-8DF4-4D66-BFB4-18D5B7A778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Телефон прямой связи со страховыми представителями, размещенный в поликлиниках</a:t>
          </a:r>
          <a:endParaRPr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06D377-3A2A-4D4E-9BD4-B7FDB3438F1C}" type="parTrans" cxnId="{C308DD65-85D8-428D-B97B-CD75CFEFF9BA}">
      <dgm:prSet/>
      <dgm:spPr/>
      <dgm:t>
        <a:bodyPr/>
        <a:lstStyle/>
        <a:p>
          <a:endParaRPr lang="ru-RU"/>
        </a:p>
      </dgm:t>
    </dgm:pt>
    <dgm:pt modelId="{382273B9-4FCE-4135-BA9D-03AFFA53992F}" type="sibTrans" cxnId="{C308DD65-85D8-428D-B97B-CD75CFEFF9BA}">
      <dgm:prSet/>
      <dgm:spPr/>
      <dgm:t>
        <a:bodyPr/>
        <a:lstStyle/>
        <a:p>
          <a:endParaRPr lang="ru-RU"/>
        </a:p>
      </dgm:t>
    </dgm:pt>
    <dgm:pt modelId="{EF73DE98-FEF6-4FBC-81C0-33334473E331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</a:rPr>
            <a:t>Письменные обращения</a:t>
          </a:r>
        </a:p>
      </dgm:t>
    </dgm:pt>
    <dgm:pt modelId="{06FADB2E-54C5-4A84-B869-6F40ECABC4C2}" type="parTrans" cxnId="{A4FC0D7C-FD6C-4E61-8AC9-8AAAB729D01C}">
      <dgm:prSet/>
      <dgm:spPr/>
      <dgm:t>
        <a:bodyPr/>
        <a:lstStyle/>
        <a:p>
          <a:endParaRPr lang="ru-RU"/>
        </a:p>
      </dgm:t>
    </dgm:pt>
    <dgm:pt modelId="{2BB16CD9-5A83-4EB6-8BF3-A46141BC4E29}" type="sibTrans" cxnId="{A4FC0D7C-FD6C-4E61-8AC9-8AAAB729D01C}">
      <dgm:prSet/>
      <dgm:spPr/>
      <dgm:t>
        <a:bodyPr/>
        <a:lstStyle/>
        <a:p>
          <a:endParaRPr lang="ru-RU"/>
        </a:p>
      </dgm:t>
    </dgm:pt>
    <dgm:pt modelId="{1C38CB3B-4641-4A66-8A87-F2B17B980FF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Онлайн-форма на официальном сайте СМК</a:t>
          </a:r>
        </a:p>
      </dgm:t>
    </dgm:pt>
    <dgm:pt modelId="{3F8506B1-F6B5-4CE5-955D-626A01BCEA81}" type="parTrans" cxnId="{20AB1E31-4D4C-4FDB-9BFB-F20FFD58476F}">
      <dgm:prSet/>
      <dgm:spPr/>
      <dgm:t>
        <a:bodyPr/>
        <a:lstStyle/>
        <a:p>
          <a:endParaRPr lang="ru-RU"/>
        </a:p>
      </dgm:t>
    </dgm:pt>
    <dgm:pt modelId="{731CD5BB-6B13-4F44-8A97-BAA72928D744}" type="sibTrans" cxnId="{20AB1E31-4D4C-4FDB-9BFB-F20FFD58476F}">
      <dgm:prSet/>
      <dgm:spPr/>
      <dgm:t>
        <a:bodyPr/>
        <a:lstStyle/>
        <a:p>
          <a:endParaRPr lang="ru-RU"/>
        </a:p>
      </dgm:t>
    </dgm:pt>
    <dgm:pt modelId="{5FB5AAF8-4E45-415B-A011-2FC9DEA9088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Письменное заявление в офисе компании</a:t>
          </a:r>
        </a:p>
      </dgm:t>
    </dgm:pt>
    <dgm:pt modelId="{F61A58B7-4F43-44B1-A41E-2752149F9DFA}" type="parTrans" cxnId="{A81BBEE8-60FE-4F93-B19D-970A5DD88140}">
      <dgm:prSet/>
      <dgm:spPr/>
      <dgm:t>
        <a:bodyPr/>
        <a:lstStyle/>
        <a:p>
          <a:endParaRPr lang="ru-RU"/>
        </a:p>
      </dgm:t>
    </dgm:pt>
    <dgm:pt modelId="{8ED0458A-650F-4E87-9278-BAB38DE2ED18}" type="sibTrans" cxnId="{A81BBEE8-60FE-4F93-B19D-970A5DD88140}">
      <dgm:prSet/>
      <dgm:spPr/>
      <dgm:t>
        <a:bodyPr/>
        <a:lstStyle/>
        <a:p>
          <a:endParaRPr lang="ru-RU"/>
        </a:p>
      </dgm:t>
    </dgm:pt>
    <dgm:pt modelId="{E7F86CE1-2F16-4A03-94DE-3B0BE19112B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Verdana" panose="020B0604030504040204" pitchFamily="34" charset="0"/>
              <a:ea typeface="Verdana" panose="020B0604030504040204" pitchFamily="34" charset="0"/>
            </a:rPr>
            <a:t>Письменное </a:t>
          </a: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заявление, направленное через Почту России</a:t>
          </a:r>
        </a:p>
      </dgm:t>
    </dgm:pt>
    <dgm:pt modelId="{C2D4A4CC-4998-4DC5-AD27-5F6ADBDC6406}" type="parTrans" cxnId="{67E34BBC-4E6B-4856-8B5E-60FC765FD8DA}">
      <dgm:prSet/>
      <dgm:spPr/>
      <dgm:t>
        <a:bodyPr/>
        <a:lstStyle/>
        <a:p>
          <a:endParaRPr lang="ru-RU"/>
        </a:p>
      </dgm:t>
    </dgm:pt>
    <dgm:pt modelId="{653BB5B6-7417-4C85-B5E2-8B98196AF987}" type="sibTrans" cxnId="{67E34BBC-4E6B-4856-8B5E-60FC765FD8DA}">
      <dgm:prSet/>
      <dgm:spPr/>
      <dgm:t>
        <a:bodyPr/>
        <a:lstStyle/>
        <a:p>
          <a:endParaRPr lang="ru-RU"/>
        </a:p>
      </dgm:t>
    </dgm:pt>
    <dgm:pt modelId="{C3444B66-36C2-47A8-AC95-AEED968E5B38}" type="pres">
      <dgm:prSet presAssocID="{F204739A-9297-492D-A79B-5C2DCD35D1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C1F22-7AFD-467A-B782-56FE24CFD5FC}" type="pres">
      <dgm:prSet presAssocID="{B97720F3-36CD-429C-A484-38CFF7860C63}" presName="root" presStyleCnt="0"/>
      <dgm:spPr/>
    </dgm:pt>
    <dgm:pt modelId="{E5877DFC-03F1-4BBC-B81F-FB0EBA02B632}" type="pres">
      <dgm:prSet presAssocID="{B97720F3-36CD-429C-A484-38CFF7860C63}" presName="rootComposite" presStyleCnt="0"/>
      <dgm:spPr/>
      <dgm:t>
        <a:bodyPr/>
        <a:lstStyle/>
        <a:p>
          <a:endParaRPr lang="ru-RU"/>
        </a:p>
      </dgm:t>
    </dgm:pt>
    <dgm:pt modelId="{533A4206-688F-4B57-AAEF-BD112922F068}" type="pres">
      <dgm:prSet presAssocID="{B97720F3-36CD-429C-A484-38CFF7860C63}" presName="rootText" presStyleLbl="node1" presStyleIdx="0" presStyleCnt="2"/>
      <dgm:spPr/>
      <dgm:t>
        <a:bodyPr/>
        <a:lstStyle/>
        <a:p>
          <a:endParaRPr lang="ru-RU"/>
        </a:p>
      </dgm:t>
    </dgm:pt>
    <dgm:pt modelId="{0E0A0994-536D-4612-9C31-DEE83947A972}" type="pres">
      <dgm:prSet presAssocID="{B97720F3-36CD-429C-A484-38CFF7860C63}" presName="rootConnector" presStyleLbl="node1" presStyleIdx="0" presStyleCnt="2"/>
      <dgm:spPr/>
      <dgm:t>
        <a:bodyPr/>
        <a:lstStyle/>
        <a:p>
          <a:endParaRPr lang="ru-RU"/>
        </a:p>
      </dgm:t>
    </dgm:pt>
    <dgm:pt modelId="{326AB5A6-3A69-472E-A737-153E9A1FB10B}" type="pres">
      <dgm:prSet presAssocID="{B97720F3-36CD-429C-A484-38CFF7860C63}" presName="childShape" presStyleCnt="0"/>
      <dgm:spPr/>
    </dgm:pt>
    <dgm:pt modelId="{F911A901-2DF5-47C0-B06F-26D8E1EF55D6}" type="pres">
      <dgm:prSet presAssocID="{B90C23A8-A78D-4616-9249-924B70FDDF3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9076914-3763-4D72-A512-468287DA3A11}" type="pres">
      <dgm:prSet presAssocID="{E6DC7EC6-1F5A-4843-8367-ACCE79B5FDA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23CA-CAB4-44D4-96DF-CF5BE03A9710}" type="pres">
      <dgm:prSet presAssocID="{91165BAF-152A-4B9D-825B-B6EA834E895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6176E99-180F-4CF3-ABDF-CF0BB4567147}" type="pres">
      <dgm:prSet presAssocID="{9FF39B89-20AE-4BCE-AEDB-8DB41815861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ED938-1230-4CC6-AE17-452FB20FA06B}" type="pres">
      <dgm:prSet presAssocID="{AD06D377-3A2A-4D4E-9BD4-B7FDB3438F1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76F7B01-6BEB-4B3E-A288-E79DD1F8711E}" type="pres">
      <dgm:prSet presAssocID="{D81044E8-8DF4-4D66-BFB4-18D5B7A7781D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6DB22-8A44-420F-8AFB-960807DA430D}" type="pres">
      <dgm:prSet presAssocID="{EF73DE98-FEF6-4FBC-81C0-33334473E331}" presName="root" presStyleCnt="0"/>
      <dgm:spPr/>
    </dgm:pt>
    <dgm:pt modelId="{2B5538F0-7BCA-4818-8307-56E1810C54E1}" type="pres">
      <dgm:prSet presAssocID="{EF73DE98-FEF6-4FBC-81C0-33334473E331}" presName="rootComposite" presStyleCnt="0"/>
      <dgm:spPr/>
      <dgm:t>
        <a:bodyPr/>
        <a:lstStyle/>
        <a:p>
          <a:endParaRPr lang="ru-RU"/>
        </a:p>
      </dgm:t>
    </dgm:pt>
    <dgm:pt modelId="{BB92B8A5-66E6-4927-BD51-B1AA478EF4A5}" type="pres">
      <dgm:prSet presAssocID="{EF73DE98-FEF6-4FBC-81C0-33334473E331}" presName="rootText" presStyleLbl="node1" presStyleIdx="1" presStyleCnt="2"/>
      <dgm:spPr/>
      <dgm:t>
        <a:bodyPr/>
        <a:lstStyle/>
        <a:p>
          <a:endParaRPr lang="ru-RU"/>
        </a:p>
      </dgm:t>
    </dgm:pt>
    <dgm:pt modelId="{CBE72A13-00D4-43CF-86B6-7207CEF66B81}" type="pres">
      <dgm:prSet presAssocID="{EF73DE98-FEF6-4FBC-81C0-33334473E3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92B2D28-325D-4F11-A7AD-51C181EA140E}" type="pres">
      <dgm:prSet presAssocID="{EF73DE98-FEF6-4FBC-81C0-33334473E331}" presName="childShape" presStyleCnt="0"/>
      <dgm:spPr/>
    </dgm:pt>
    <dgm:pt modelId="{12009299-CA97-4F95-9E2A-8E83527EFB13}" type="pres">
      <dgm:prSet presAssocID="{3F8506B1-F6B5-4CE5-955D-626A01BCEA8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5355E99-6615-4E93-B10C-8E3677D61847}" type="pres">
      <dgm:prSet presAssocID="{1C38CB3B-4641-4A66-8A87-F2B17B980FFC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B467-41F9-4908-9044-D73CFACC2930}" type="pres">
      <dgm:prSet presAssocID="{F61A58B7-4F43-44B1-A41E-2752149F9DF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98C63F5-FBC7-4476-AEFD-458FEFBD70A7}" type="pres">
      <dgm:prSet presAssocID="{5FB5AAF8-4E45-415B-A011-2FC9DEA9088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E0147-5FB8-4FE8-8A33-CB977478D348}" type="pres">
      <dgm:prSet presAssocID="{C2D4A4CC-4998-4DC5-AD27-5F6ADBDC640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92A4116-F83E-4F8A-A672-97BEB05AD1C5}" type="pres">
      <dgm:prSet presAssocID="{E7F86CE1-2F16-4A03-94DE-3B0BE19112B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E3328-3BC2-4455-9206-627D382002D4}" type="presOf" srcId="{EF73DE98-FEF6-4FBC-81C0-33334473E331}" destId="{2B5538F0-7BCA-4818-8307-56E1810C54E1}" srcOrd="0" destOrd="0" presId="urn:microsoft.com/office/officeart/2005/8/layout/hierarchy3#3"/>
    <dgm:cxn modelId="{2C2F572B-E658-40E8-811F-999A9DD6463D}" type="presOf" srcId="{3F8506B1-F6B5-4CE5-955D-626A01BCEA81}" destId="{12009299-CA97-4F95-9E2A-8E83527EFB13}" srcOrd="0" destOrd="0" presId="urn:microsoft.com/office/officeart/2005/8/layout/hierarchy3#3"/>
    <dgm:cxn modelId="{20AB1E31-4D4C-4FDB-9BFB-F20FFD58476F}" srcId="{EF73DE98-FEF6-4FBC-81C0-33334473E331}" destId="{1C38CB3B-4641-4A66-8A87-F2B17B980FFC}" srcOrd="0" destOrd="0" parTransId="{3F8506B1-F6B5-4CE5-955D-626A01BCEA81}" sibTransId="{731CD5BB-6B13-4F44-8A97-BAA72928D744}"/>
    <dgm:cxn modelId="{A4FC0D7C-FD6C-4E61-8AC9-8AAAB729D01C}" srcId="{F204739A-9297-492D-A79B-5C2DCD35D1D6}" destId="{EF73DE98-FEF6-4FBC-81C0-33334473E331}" srcOrd="1" destOrd="0" parTransId="{06FADB2E-54C5-4A84-B869-6F40ECABC4C2}" sibTransId="{2BB16CD9-5A83-4EB6-8BF3-A46141BC4E29}"/>
    <dgm:cxn modelId="{5442C0BC-F6B4-4976-9EE2-AB214809F874}" type="presOf" srcId="{F61A58B7-4F43-44B1-A41E-2752149F9DFA}" destId="{41C1B467-41F9-4908-9044-D73CFACC2930}" srcOrd="0" destOrd="0" presId="urn:microsoft.com/office/officeart/2005/8/layout/hierarchy3#3"/>
    <dgm:cxn modelId="{22B79A70-E345-4407-88AD-E5BFB9B3F20B}" type="presOf" srcId="{AD06D377-3A2A-4D4E-9BD4-B7FDB3438F1C}" destId="{A6AED938-1230-4CC6-AE17-452FB20FA06B}" srcOrd="0" destOrd="0" presId="urn:microsoft.com/office/officeart/2005/8/layout/hierarchy3#3"/>
    <dgm:cxn modelId="{52797A63-B39F-4BEE-9D5B-3BD7EEF1910C}" srcId="{F204739A-9297-492D-A79B-5C2DCD35D1D6}" destId="{B97720F3-36CD-429C-A484-38CFF7860C63}" srcOrd="0" destOrd="0" parTransId="{67A6BAB0-EA6D-444D-88DE-998CE62D277D}" sibTransId="{7895C56A-2F02-4EB2-870A-03A982176393}"/>
    <dgm:cxn modelId="{F851C3E8-7C5C-4DC7-8F37-2C21FCB604CD}" srcId="{B97720F3-36CD-429C-A484-38CFF7860C63}" destId="{E6DC7EC6-1F5A-4843-8367-ACCE79B5FDAA}" srcOrd="0" destOrd="0" parTransId="{B90C23A8-A78D-4616-9249-924B70FDDF36}" sibTransId="{0C83EC53-9625-46AA-98FA-6C6EEE1426B7}"/>
    <dgm:cxn modelId="{C613AB14-85A5-40C2-82EB-610E0A77E6CB}" type="presOf" srcId="{E7F86CE1-2F16-4A03-94DE-3B0BE19112B2}" destId="{492A4116-F83E-4F8A-A672-97BEB05AD1C5}" srcOrd="0" destOrd="0" presId="urn:microsoft.com/office/officeart/2005/8/layout/hierarchy3#3"/>
    <dgm:cxn modelId="{E6F3E266-DCED-41DE-A022-DF52F1960CE8}" type="presOf" srcId="{E6DC7EC6-1F5A-4843-8367-ACCE79B5FDAA}" destId="{39076914-3763-4D72-A512-468287DA3A11}" srcOrd="0" destOrd="0" presId="urn:microsoft.com/office/officeart/2005/8/layout/hierarchy3#3"/>
    <dgm:cxn modelId="{B036790D-5857-423D-8AB0-C5C42A932753}" type="presOf" srcId="{5FB5AAF8-4E45-415B-A011-2FC9DEA90884}" destId="{698C63F5-FBC7-4476-AEFD-458FEFBD70A7}" srcOrd="0" destOrd="0" presId="urn:microsoft.com/office/officeart/2005/8/layout/hierarchy3#3"/>
    <dgm:cxn modelId="{22631893-E46C-4397-9F8F-857CEDFB5F70}" type="presOf" srcId="{B97720F3-36CD-429C-A484-38CFF7860C63}" destId="{533A4206-688F-4B57-AAEF-BD112922F068}" srcOrd="1" destOrd="0" presId="urn:microsoft.com/office/officeart/2005/8/layout/hierarchy3#3"/>
    <dgm:cxn modelId="{DD6E114F-5BF4-4C8E-A833-F19035CE3229}" type="presOf" srcId="{B90C23A8-A78D-4616-9249-924B70FDDF36}" destId="{F911A901-2DF5-47C0-B06F-26D8E1EF55D6}" srcOrd="0" destOrd="0" presId="urn:microsoft.com/office/officeart/2005/8/layout/hierarchy3#3"/>
    <dgm:cxn modelId="{BCED0B60-F201-4CF6-9752-C9D7EF2BA6D0}" type="presOf" srcId="{EF73DE98-FEF6-4FBC-81C0-33334473E331}" destId="{BB92B8A5-66E6-4927-BD51-B1AA478EF4A5}" srcOrd="1" destOrd="0" presId="urn:microsoft.com/office/officeart/2005/8/layout/hierarchy3#3"/>
    <dgm:cxn modelId="{D885D071-B7A3-4E38-991F-641BA83A73D2}" type="presOf" srcId="{F204739A-9297-492D-A79B-5C2DCD35D1D6}" destId="{C3444B66-36C2-47A8-AC95-AEED968E5B38}" srcOrd="0" destOrd="0" presId="urn:microsoft.com/office/officeart/2005/8/layout/hierarchy3#3"/>
    <dgm:cxn modelId="{32C32628-3A14-4601-83FD-3B18BE5B1EAE}" type="presOf" srcId="{1C38CB3B-4641-4A66-8A87-F2B17B980FFC}" destId="{C5355E99-6615-4E93-B10C-8E3677D61847}" srcOrd="0" destOrd="0" presId="urn:microsoft.com/office/officeart/2005/8/layout/hierarchy3#3"/>
    <dgm:cxn modelId="{3625C959-B273-4A30-94D0-E064E8DF4814}" type="presOf" srcId="{EF73DE98-FEF6-4FBC-81C0-33334473E331}" destId="{CBE72A13-00D4-43CF-86B6-7207CEF66B81}" srcOrd="2" destOrd="0" presId="urn:microsoft.com/office/officeart/2005/8/layout/hierarchy3#3"/>
    <dgm:cxn modelId="{A81BBEE8-60FE-4F93-B19D-970A5DD88140}" srcId="{EF73DE98-FEF6-4FBC-81C0-33334473E331}" destId="{5FB5AAF8-4E45-415B-A011-2FC9DEA90884}" srcOrd="1" destOrd="0" parTransId="{F61A58B7-4F43-44B1-A41E-2752149F9DFA}" sibTransId="{8ED0458A-650F-4E87-9278-BAB38DE2ED18}"/>
    <dgm:cxn modelId="{F1E34E49-3A39-4299-A71E-86DEE504D0D3}" type="presOf" srcId="{B97720F3-36CD-429C-A484-38CFF7860C63}" destId="{E5877DFC-03F1-4BBC-B81F-FB0EBA02B632}" srcOrd="0" destOrd="0" presId="urn:microsoft.com/office/officeart/2005/8/layout/hierarchy3#3"/>
    <dgm:cxn modelId="{001AF9CA-06AB-46DB-AD13-DE259B22E154}" type="presOf" srcId="{D81044E8-8DF4-4D66-BFB4-18D5B7A7781D}" destId="{976F7B01-6BEB-4B3E-A288-E79DD1F8711E}" srcOrd="0" destOrd="0" presId="urn:microsoft.com/office/officeart/2005/8/layout/hierarchy3#3"/>
    <dgm:cxn modelId="{67E34BBC-4E6B-4856-8B5E-60FC765FD8DA}" srcId="{EF73DE98-FEF6-4FBC-81C0-33334473E331}" destId="{E7F86CE1-2F16-4A03-94DE-3B0BE19112B2}" srcOrd="2" destOrd="0" parTransId="{C2D4A4CC-4998-4DC5-AD27-5F6ADBDC6406}" sibTransId="{653BB5B6-7417-4C85-B5E2-8B98196AF987}"/>
    <dgm:cxn modelId="{C308DD65-85D8-428D-B97B-CD75CFEFF9BA}" srcId="{B97720F3-36CD-429C-A484-38CFF7860C63}" destId="{D81044E8-8DF4-4D66-BFB4-18D5B7A7781D}" srcOrd="2" destOrd="0" parTransId="{AD06D377-3A2A-4D4E-9BD4-B7FDB3438F1C}" sibTransId="{382273B9-4FCE-4135-BA9D-03AFFA53992F}"/>
    <dgm:cxn modelId="{DDDA2F33-C03F-4E8F-A880-A9D80E705FD7}" type="presOf" srcId="{C2D4A4CC-4998-4DC5-AD27-5F6ADBDC6406}" destId="{926E0147-5FB8-4FE8-8A33-CB977478D348}" srcOrd="0" destOrd="0" presId="urn:microsoft.com/office/officeart/2005/8/layout/hierarchy3#3"/>
    <dgm:cxn modelId="{EFCEDDE0-C2D1-4FF5-A522-B740C55C223A}" srcId="{B97720F3-36CD-429C-A484-38CFF7860C63}" destId="{9FF39B89-20AE-4BCE-AEDB-8DB418158613}" srcOrd="1" destOrd="0" parTransId="{91165BAF-152A-4B9D-825B-B6EA834E895A}" sibTransId="{90B0BE80-436E-48AA-94D7-2E0006390F9B}"/>
    <dgm:cxn modelId="{379CCADC-EF28-453F-838E-E9FD99178AB6}" type="presOf" srcId="{B97720F3-36CD-429C-A484-38CFF7860C63}" destId="{0E0A0994-536D-4612-9C31-DEE83947A972}" srcOrd="2" destOrd="0" presId="urn:microsoft.com/office/officeart/2005/8/layout/hierarchy3#3"/>
    <dgm:cxn modelId="{16DAA849-804E-4E55-BF75-BC4F1E351670}" type="presOf" srcId="{9FF39B89-20AE-4BCE-AEDB-8DB418158613}" destId="{96176E99-180F-4CF3-ABDF-CF0BB4567147}" srcOrd="0" destOrd="0" presId="urn:microsoft.com/office/officeart/2005/8/layout/hierarchy3#3"/>
    <dgm:cxn modelId="{EAD80F72-93D1-4952-A88D-DAE4CD3FAA11}" type="presOf" srcId="{91165BAF-152A-4B9D-825B-B6EA834E895A}" destId="{33AA23CA-CAB4-44D4-96DF-CF5BE03A9710}" srcOrd="0" destOrd="0" presId="urn:microsoft.com/office/officeart/2005/8/layout/hierarchy3#3"/>
    <dgm:cxn modelId="{0DE4585C-4C1E-42C7-B1D9-062421FF95CE}" type="presParOf" srcId="{C3444B66-36C2-47A8-AC95-AEED968E5B38}" destId="{0CCC1F22-7AFD-467A-B782-56FE24CFD5FC}" srcOrd="0" destOrd="0" presId="urn:microsoft.com/office/officeart/2005/8/layout/hierarchy3#3"/>
    <dgm:cxn modelId="{34D2E5CC-5F31-43D3-A58A-934AB868E9F2}" type="presParOf" srcId="{0CCC1F22-7AFD-467A-B782-56FE24CFD5FC}" destId="{E5877DFC-03F1-4BBC-B81F-FB0EBA02B632}" srcOrd="0" destOrd="0" presId="urn:microsoft.com/office/officeart/2005/8/layout/hierarchy3#3"/>
    <dgm:cxn modelId="{3CCD9EF1-9217-43CC-AD56-C873FEC4B26F}" type="presParOf" srcId="{E5877DFC-03F1-4BBC-B81F-FB0EBA02B632}" destId="{533A4206-688F-4B57-AAEF-BD112922F068}" srcOrd="0" destOrd="0" presId="urn:microsoft.com/office/officeart/2005/8/layout/hierarchy3#3"/>
    <dgm:cxn modelId="{4DCDBCC4-7611-47E0-B8BD-DE04CD1FEC80}" type="presParOf" srcId="{E5877DFC-03F1-4BBC-B81F-FB0EBA02B632}" destId="{0E0A0994-536D-4612-9C31-DEE83947A972}" srcOrd="1" destOrd="0" presId="urn:microsoft.com/office/officeart/2005/8/layout/hierarchy3#3"/>
    <dgm:cxn modelId="{69FC5EF4-C5EF-4242-965F-2729C962F531}" type="presParOf" srcId="{0CCC1F22-7AFD-467A-B782-56FE24CFD5FC}" destId="{326AB5A6-3A69-472E-A737-153E9A1FB10B}" srcOrd="1" destOrd="0" presId="urn:microsoft.com/office/officeart/2005/8/layout/hierarchy3#3"/>
    <dgm:cxn modelId="{08AAE3B4-A0EA-4F17-B085-984FB4A8DE98}" type="presParOf" srcId="{326AB5A6-3A69-472E-A737-153E9A1FB10B}" destId="{F911A901-2DF5-47C0-B06F-26D8E1EF55D6}" srcOrd="0" destOrd="0" presId="urn:microsoft.com/office/officeart/2005/8/layout/hierarchy3#3"/>
    <dgm:cxn modelId="{1968704C-4008-4600-ACCA-B04A26B0DC85}" type="presParOf" srcId="{326AB5A6-3A69-472E-A737-153E9A1FB10B}" destId="{39076914-3763-4D72-A512-468287DA3A11}" srcOrd="1" destOrd="0" presId="urn:microsoft.com/office/officeart/2005/8/layout/hierarchy3#3"/>
    <dgm:cxn modelId="{ED536EA4-E258-41AC-98E4-10B5C813BF7D}" type="presParOf" srcId="{326AB5A6-3A69-472E-A737-153E9A1FB10B}" destId="{33AA23CA-CAB4-44D4-96DF-CF5BE03A9710}" srcOrd="2" destOrd="0" presId="urn:microsoft.com/office/officeart/2005/8/layout/hierarchy3#3"/>
    <dgm:cxn modelId="{63D8C42A-A003-45BE-ACD0-58AA65075A66}" type="presParOf" srcId="{326AB5A6-3A69-472E-A737-153E9A1FB10B}" destId="{96176E99-180F-4CF3-ABDF-CF0BB4567147}" srcOrd="3" destOrd="0" presId="urn:microsoft.com/office/officeart/2005/8/layout/hierarchy3#3"/>
    <dgm:cxn modelId="{F8821CA2-9F9E-48F1-B643-F6EC73E50877}" type="presParOf" srcId="{326AB5A6-3A69-472E-A737-153E9A1FB10B}" destId="{A6AED938-1230-4CC6-AE17-452FB20FA06B}" srcOrd="4" destOrd="0" presId="urn:microsoft.com/office/officeart/2005/8/layout/hierarchy3#3"/>
    <dgm:cxn modelId="{135E35CC-40F4-47E5-B35E-61D086C35ABE}" type="presParOf" srcId="{326AB5A6-3A69-472E-A737-153E9A1FB10B}" destId="{976F7B01-6BEB-4B3E-A288-E79DD1F8711E}" srcOrd="5" destOrd="0" presId="urn:microsoft.com/office/officeart/2005/8/layout/hierarchy3#3"/>
    <dgm:cxn modelId="{C36A1DF2-6DE2-4B53-8FE4-3C88776FC604}" type="presParOf" srcId="{C3444B66-36C2-47A8-AC95-AEED968E5B38}" destId="{2376DB22-8A44-420F-8AFB-960807DA430D}" srcOrd="1" destOrd="0" presId="urn:microsoft.com/office/officeart/2005/8/layout/hierarchy3#3"/>
    <dgm:cxn modelId="{A4418090-2948-42D4-9316-6DBF2C65028A}" type="presParOf" srcId="{2376DB22-8A44-420F-8AFB-960807DA430D}" destId="{2B5538F0-7BCA-4818-8307-56E1810C54E1}" srcOrd="0" destOrd="0" presId="urn:microsoft.com/office/officeart/2005/8/layout/hierarchy3#3"/>
    <dgm:cxn modelId="{7479ACD7-89DF-48CF-BF7B-AB405C527F2C}" type="presParOf" srcId="{2B5538F0-7BCA-4818-8307-56E1810C54E1}" destId="{BB92B8A5-66E6-4927-BD51-B1AA478EF4A5}" srcOrd="0" destOrd="0" presId="urn:microsoft.com/office/officeart/2005/8/layout/hierarchy3#3"/>
    <dgm:cxn modelId="{9EB6F610-540B-40EE-A379-A65DE3D69655}" type="presParOf" srcId="{2B5538F0-7BCA-4818-8307-56E1810C54E1}" destId="{CBE72A13-00D4-43CF-86B6-7207CEF66B81}" srcOrd="1" destOrd="0" presId="urn:microsoft.com/office/officeart/2005/8/layout/hierarchy3#3"/>
    <dgm:cxn modelId="{A73F3C0E-25BD-4DFC-B039-D090174FE423}" type="presParOf" srcId="{2376DB22-8A44-420F-8AFB-960807DA430D}" destId="{392B2D28-325D-4F11-A7AD-51C181EA140E}" srcOrd="1" destOrd="0" presId="urn:microsoft.com/office/officeart/2005/8/layout/hierarchy3#3"/>
    <dgm:cxn modelId="{D3F4EAE1-0C91-4DB9-809E-5F97189F67D8}" type="presParOf" srcId="{392B2D28-325D-4F11-A7AD-51C181EA140E}" destId="{12009299-CA97-4F95-9E2A-8E83527EFB13}" srcOrd="0" destOrd="0" presId="urn:microsoft.com/office/officeart/2005/8/layout/hierarchy3#3"/>
    <dgm:cxn modelId="{92576192-9BD1-4799-BC97-34B71B135ECE}" type="presParOf" srcId="{392B2D28-325D-4F11-A7AD-51C181EA140E}" destId="{C5355E99-6615-4E93-B10C-8E3677D61847}" srcOrd="1" destOrd="0" presId="urn:microsoft.com/office/officeart/2005/8/layout/hierarchy3#3"/>
    <dgm:cxn modelId="{DEB715C5-F92F-48B3-B779-860F8A123216}" type="presParOf" srcId="{392B2D28-325D-4F11-A7AD-51C181EA140E}" destId="{41C1B467-41F9-4908-9044-D73CFACC2930}" srcOrd="2" destOrd="0" presId="urn:microsoft.com/office/officeart/2005/8/layout/hierarchy3#3"/>
    <dgm:cxn modelId="{8EE2D274-4467-4977-B8EC-B438F4D22E77}" type="presParOf" srcId="{392B2D28-325D-4F11-A7AD-51C181EA140E}" destId="{698C63F5-FBC7-4476-AEFD-458FEFBD70A7}" srcOrd="3" destOrd="0" presId="urn:microsoft.com/office/officeart/2005/8/layout/hierarchy3#3"/>
    <dgm:cxn modelId="{983BA06E-D4C8-4F93-81D7-E3F1F31A62FD}" type="presParOf" srcId="{392B2D28-325D-4F11-A7AD-51C181EA140E}" destId="{926E0147-5FB8-4FE8-8A33-CB977478D348}" srcOrd="4" destOrd="0" presId="urn:microsoft.com/office/officeart/2005/8/layout/hierarchy3#3"/>
    <dgm:cxn modelId="{31AD4EBD-061E-416F-94F7-CF835021278D}" type="presParOf" srcId="{392B2D28-325D-4F11-A7AD-51C181EA140E}" destId="{492A4116-F83E-4F8A-A672-97BEB05AD1C5}" srcOrd="5" destOrd="0" presId="urn:microsoft.com/office/officeart/2005/8/layout/hierarchy3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04739A-9297-492D-A79B-5C2DCD35D1D6}" type="doc">
      <dgm:prSet loTypeId="urn:microsoft.com/office/officeart/2005/8/layout/hierarchy3#4" loCatId="list" qsTypeId="urn:microsoft.com/office/officeart/2005/8/quickstyle/simple3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97720F3-36CD-429C-A484-38CFF7860C63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</a:rPr>
            <a:t>Личный визит</a:t>
          </a:r>
        </a:p>
      </dgm:t>
    </dgm:pt>
    <dgm:pt modelId="{67A6BAB0-EA6D-444D-88DE-998CE62D277D}" type="parTrans" cxnId="{11F3524D-0250-4A55-BA33-7CF252FD85CD}">
      <dgm:prSet/>
      <dgm:spPr/>
      <dgm:t>
        <a:bodyPr/>
        <a:lstStyle/>
        <a:p>
          <a:endParaRPr lang="ru-RU"/>
        </a:p>
      </dgm:t>
    </dgm:pt>
    <dgm:pt modelId="{7895C56A-2F02-4EB2-870A-03A982176393}" type="sibTrans" cxnId="{11F3524D-0250-4A55-BA33-7CF252FD85CD}">
      <dgm:prSet/>
      <dgm:spPr/>
      <dgm:t>
        <a:bodyPr/>
        <a:lstStyle/>
        <a:p>
          <a:endParaRPr lang="ru-RU"/>
        </a:p>
      </dgm:t>
    </dgm:pt>
    <dgm:pt modelId="{E6DC7EC6-1F5A-4843-8367-ACCE79B5FDA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Пункты выдачи полисов ОМС</a:t>
          </a:r>
        </a:p>
      </dgm:t>
    </dgm:pt>
    <dgm:pt modelId="{B90C23A8-A78D-4616-9249-924B70FDDF36}" type="parTrans" cxnId="{78F2D3A5-8039-49C4-A0F0-B08CE0118C9F}">
      <dgm:prSet/>
      <dgm:spPr/>
      <dgm:t>
        <a:bodyPr/>
        <a:lstStyle/>
        <a:p>
          <a:endParaRPr lang="ru-RU"/>
        </a:p>
      </dgm:t>
    </dgm:pt>
    <dgm:pt modelId="{0C83EC53-9625-46AA-98FA-6C6EEE1426B7}" type="sibTrans" cxnId="{78F2D3A5-8039-49C4-A0F0-B08CE0118C9F}">
      <dgm:prSet/>
      <dgm:spPr/>
      <dgm:t>
        <a:bodyPr/>
        <a:lstStyle/>
        <a:p>
          <a:endParaRPr lang="ru-RU"/>
        </a:p>
      </dgm:t>
    </dgm:pt>
    <dgm:pt modelId="{9FF39B89-20AE-4BCE-AEDB-8DB41815861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Приём граждан в головных офисах СМК</a:t>
          </a:r>
        </a:p>
      </dgm:t>
    </dgm:pt>
    <dgm:pt modelId="{91165BAF-152A-4B9D-825B-B6EA834E895A}" type="parTrans" cxnId="{E57D03CC-249C-414A-80C7-79FB4D1A7839}">
      <dgm:prSet/>
      <dgm:spPr/>
      <dgm:t>
        <a:bodyPr/>
        <a:lstStyle/>
        <a:p>
          <a:endParaRPr lang="ru-RU"/>
        </a:p>
      </dgm:t>
    </dgm:pt>
    <dgm:pt modelId="{90B0BE80-436E-48AA-94D7-2E0006390F9B}" type="sibTrans" cxnId="{E57D03CC-249C-414A-80C7-79FB4D1A7839}">
      <dgm:prSet/>
      <dgm:spPr/>
      <dgm:t>
        <a:bodyPr/>
        <a:lstStyle/>
        <a:p>
          <a:endParaRPr lang="ru-RU"/>
        </a:p>
      </dgm:t>
    </dgm:pt>
    <dgm:pt modelId="{EF73DE98-FEF6-4FBC-81C0-33334473E331}">
      <dgm:prSet phldrT="[Текст]"/>
      <dgm:spPr/>
      <dgm:t>
        <a:bodyPr/>
        <a:lstStyle/>
        <a:p>
          <a:r>
            <a:rPr lang="ru-RU" dirty="0">
              <a:latin typeface="Verdana" panose="020B0604030504040204" pitchFamily="34" charset="0"/>
              <a:ea typeface="Verdana" panose="020B0604030504040204" pitchFamily="34" charset="0"/>
            </a:rPr>
            <a:t>Электронные сервисы</a:t>
          </a:r>
        </a:p>
      </dgm:t>
    </dgm:pt>
    <dgm:pt modelId="{06FADB2E-54C5-4A84-B869-6F40ECABC4C2}" type="parTrans" cxnId="{E9B28DD5-AC9E-4375-87BC-6F205BB9C4C1}">
      <dgm:prSet/>
      <dgm:spPr/>
      <dgm:t>
        <a:bodyPr/>
        <a:lstStyle/>
        <a:p>
          <a:endParaRPr lang="ru-RU"/>
        </a:p>
      </dgm:t>
    </dgm:pt>
    <dgm:pt modelId="{2BB16CD9-5A83-4EB6-8BF3-A46141BC4E29}" type="sibTrans" cxnId="{E9B28DD5-AC9E-4375-87BC-6F205BB9C4C1}">
      <dgm:prSet/>
      <dgm:spPr/>
      <dgm:t>
        <a:bodyPr/>
        <a:lstStyle/>
        <a:p>
          <a:endParaRPr lang="ru-RU"/>
        </a:p>
      </dgm:t>
    </dgm:pt>
    <dgm:pt modelId="{1C38CB3B-4641-4A66-8A87-F2B17B980FF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Личный кабинет на сайте страховой компании</a:t>
          </a:r>
          <a:r>
            <a:rPr lang="ru-RU" sz="13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3F8506B1-F6B5-4CE5-955D-626A01BCEA81}" type="parTrans" cxnId="{1328D24E-6F4E-459B-8831-22B55E7163F1}">
      <dgm:prSet/>
      <dgm:spPr/>
      <dgm:t>
        <a:bodyPr/>
        <a:lstStyle/>
        <a:p>
          <a:endParaRPr lang="ru-RU"/>
        </a:p>
      </dgm:t>
    </dgm:pt>
    <dgm:pt modelId="{731CD5BB-6B13-4F44-8A97-BAA72928D744}" type="sibTrans" cxnId="{1328D24E-6F4E-459B-8831-22B55E7163F1}">
      <dgm:prSet/>
      <dgm:spPr/>
      <dgm:t>
        <a:bodyPr/>
        <a:lstStyle/>
        <a:p>
          <a:endParaRPr lang="ru-RU"/>
        </a:p>
      </dgm:t>
    </dgm:pt>
    <dgm:pt modelId="{5FB5AAF8-4E45-415B-A011-2FC9DEA9088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Чат-боты и онлайн-консультанты на сайтах СМК</a:t>
          </a:r>
        </a:p>
      </dgm:t>
    </dgm:pt>
    <dgm:pt modelId="{F61A58B7-4F43-44B1-A41E-2752149F9DFA}" type="parTrans" cxnId="{2500211D-0AA2-4A43-A02B-AE6CAC3A5E08}">
      <dgm:prSet/>
      <dgm:spPr/>
      <dgm:t>
        <a:bodyPr/>
        <a:lstStyle/>
        <a:p>
          <a:endParaRPr lang="ru-RU"/>
        </a:p>
      </dgm:t>
    </dgm:pt>
    <dgm:pt modelId="{8ED0458A-650F-4E87-9278-BAB38DE2ED18}" type="sibTrans" cxnId="{2500211D-0AA2-4A43-A02B-AE6CAC3A5E08}">
      <dgm:prSet/>
      <dgm:spPr/>
      <dgm:t>
        <a:bodyPr/>
        <a:lstStyle/>
        <a:p>
          <a:endParaRPr lang="ru-RU"/>
        </a:p>
      </dgm:t>
    </dgm:pt>
    <dgm:pt modelId="{9D5180B3-BC46-484C-96B2-700082E1CF8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Verdana" panose="020B0604030504040204" pitchFamily="34" charset="0"/>
              <a:ea typeface="Verdana" panose="020B0604030504040204" pitchFamily="34" charset="0"/>
            </a:rPr>
            <a:t>Мобильное приложение СМК</a:t>
          </a:r>
        </a:p>
      </dgm:t>
    </dgm:pt>
    <dgm:pt modelId="{195FEC25-F761-45BE-86B3-3BF786D0F651}" type="parTrans" cxnId="{64DA9025-E337-467E-B948-DA6E01BDEB07}">
      <dgm:prSet/>
      <dgm:spPr/>
      <dgm:t>
        <a:bodyPr/>
        <a:lstStyle/>
        <a:p>
          <a:endParaRPr lang="ru-RU"/>
        </a:p>
      </dgm:t>
    </dgm:pt>
    <dgm:pt modelId="{C40DEBA6-5209-4637-9B33-99CFEE1D60DE}" type="sibTrans" cxnId="{64DA9025-E337-467E-B948-DA6E01BDEB07}">
      <dgm:prSet/>
      <dgm:spPr/>
      <dgm:t>
        <a:bodyPr/>
        <a:lstStyle/>
        <a:p>
          <a:endParaRPr lang="ru-RU"/>
        </a:p>
      </dgm:t>
    </dgm:pt>
    <dgm:pt modelId="{C3444B66-36C2-47A8-AC95-AEED968E5B38}" type="pres">
      <dgm:prSet presAssocID="{F204739A-9297-492D-A79B-5C2DCD35D1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C1F22-7AFD-467A-B782-56FE24CFD5FC}" type="pres">
      <dgm:prSet presAssocID="{B97720F3-36CD-429C-A484-38CFF7860C63}" presName="root" presStyleCnt="0"/>
      <dgm:spPr/>
    </dgm:pt>
    <dgm:pt modelId="{E5877DFC-03F1-4BBC-B81F-FB0EBA02B632}" type="pres">
      <dgm:prSet presAssocID="{B97720F3-36CD-429C-A484-38CFF7860C63}" presName="rootComposite" presStyleCnt="0"/>
      <dgm:spPr/>
      <dgm:t>
        <a:bodyPr/>
        <a:lstStyle/>
        <a:p>
          <a:endParaRPr lang="ru-RU"/>
        </a:p>
      </dgm:t>
    </dgm:pt>
    <dgm:pt modelId="{533A4206-688F-4B57-AAEF-BD112922F068}" type="pres">
      <dgm:prSet presAssocID="{B97720F3-36CD-429C-A484-38CFF7860C63}" presName="rootText" presStyleLbl="node1" presStyleIdx="0" presStyleCnt="2"/>
      <dgm:spPr/>
      <dgm:t>
        <a:bodyPr/>
        <a:lstStyle/>
        <a:p>
          <a:endParaRPr lang="ru-RU"/>
        </a:p>
      </dgm:t>
    </dgm:pt>
    <dgm:pt modelId="{0E0A0994-536D-4612-9C31-DEE83947A972}" type="pres">
      <dgm:prSet presAssocID="{B97720F3-36CD-429C-A484-38CFF7860C63}" presName="rootConnector" presStyleLbl="node1" presStyleIdx="0" presStyleCnt="2"/>
      <dgm:spPr/>
      <dgm:t>
        <a:bodyPr/>
        <a:lstStyle/>
        <a:p>
          <a:endParaRPr lang="ru-RU"/>
        </a:p>
      </dgm:t>
    </dgm:pt>
    <dgm:pt modelId="{326AB5A6-3A69-472E-A737-153E9A1FB10B}" type="pres">
      <dgm:prSet presAssocID="{B97720F3-36CD-429C-A484-38CFF7860C63}" presName="childShape" presStyleCnt="0"/>
      <dgm:spPr/>
    </dgm:pt>
    <dgm:pt modelId="{F911A901-2DF5-47C0-B06F-26D8E1EF55D6}" type="pres">
      <dgm:prSet presAssocID="{B90C23A8-A78D-4616-9249-924B70FDDF3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9076914-3763-4D72-A512-468287DA3A11}" type="pres">
      <dgm:prSet presAssocID="{E6DC7EC6-1F5A-4843-8367-ACCE79B5FDA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23CA-CAB4-44D4-96DF-CF5BE03A9710}" type="pres">
      <dgm:prSet presAssocID="{91165BAF-152A-4B9D-825B-B6EA834E895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6176E99-180F-4CF3-ABDF-CF0BB4567147}" type="pres">
      <dgm:prSet presAssocID="{9FF39B89-20AE-4BCE-AEDB-8DB41815861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6DB22-8A44-420F-8AFB-960807DA430D}" type="pres">
      <dgm:prSet presAssocID="{EF73DE98-FEF6-4FBC-81C0-33334473E331}" presName="root" presStyleCnt="0"/>
      <dgm:spPr/>
    </dgm:pt>
    <dgm:pt modelId="{2B5538F0-7BCA-4818-8307-56E1810C54E1}" type="pres">
      <dgm:prSet presAssocID="{EF73DE98-FEF6-4FBC-81C0-33334473E331}" presName="rootComposite" presStyleCnt="0"/>
      <dgm:spPr/>
      <dgm:t>
        <a:bodyPr/>
        <a:lstStyle/>
        <a:p>
          <a:endParaRPr lang="ru-RU"/>
        </a:p>
      </dgm:t>
    </dgm:pt>
    <dgm:pt modelId="{BB92B8A5-66E6-4927-BD51-B1AA478EF4A5}" type="pres">
      <dgm:prSet presAssocID="{EF73DE98-FEF6-4FBC-81C0-33334473E331}" presName="rootText" presStyleLbl="node1" presStyleIdx="1" presStyleCnt="2"/>
      <dgm:spPr/>
      <dgm:t>
        <a:bodyPr/>
        <a:lstStyle/>
        <a:p>
          <a:endParaRPr lang="ru-RU"/>
        </a:p>
      </dgm:t>
    </dgm:pt>
    <dgm:pt modelId="{CBE72A13-00D4-43CF-86B6-7207CEF66B81}" type="pres">
      <dgm:prSet presAssocID="{EF73DE98-FEF6-4FBC-81C0-33334473E3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92B2D28-325D-4F11-A7AD-51C181EA140E}" type="pres">
      <dgm:prSet presAssocID="{EF73DE98-FEF6-4FBC-81C0-33334473E331}" presName="childShape" presStyleCnt="0"/>
      <dgm:spPr/>
    </dgm:pt>
    <dgm:pt modelId="{12009299-CA97-4F95-9E2A-8E83527EFB13}" type="pres">
      <dgm:prSet presAssocID="{3F8506B1-F6B5-4CE5-955D-626A01BCEA8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5355E99-6615-4E93-B10C-8E3677D61847}" type="pres">
      <dgm:prSet presAssocID="{1C38CB3B-4641-4A66-8A87-F2B17B980FFC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B467-41F9-4908-9044-D73CFACC2930}" type="pres">
      <dgm:prSet presAssocID="{F61A58B7-4F43-44B1-A41E-2752149F9DF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98C63F5-FBC7-4476-AEFD-458FEFBD70A7}" type="pres">
      <dgm:prSet presAssocID="{5FB5AAF8-4E45-415B-A011-2FC9DEA9088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A6468-4D63-434C-999D-875F79662E4D}" type="pres">
      <dgm:prSet presAssocID="{195FEC25-F761-45BE-86B3-3BF786D0F65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DEB20D1-3ED1-4825-A950-9A728A2958E3}" type="pres">
      <dgm:prSet presAssocID="{9D5180B3-BC46-484C-96B2-700082E1CF8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3ECBA-5599-4BF0-B404-5796C34B3E5A}" type="presOf" srcId="{195FEC25-F761-45BE-86B3-3BF786D0F651}" destId="{BEDA6468-4D63-434C-999D-875F79662E4D}" srcOrd="0" destOrd="0" presId="urn:microsoft.com/office/officeart/2005/8/layout/hierarchy3#4"/>
    <dgm:cxn modelId="{FF493AE7-F33C-4D2F-BF06-1DBC4AB1BFAA}" type="presOf" srcId="{B97720F3-36CD-429C-A484-38CFF7860C63}" destId="{E5877DFC-03F1-4BBC-B81F-FB0EBA02B632}" srcOrd="0" destOrd="0" presId="urn:microsoft.com/office/officeart/2005/8/layout/hierarchy3#4"/>
    <dgm:cxn modelId="{5B28204D-2FA8-48E2-94EE-6BC15132446A}" type="presOf" srcId="{9D5180B3-BC46-484C-96B2-700082E1CF86}" destId="{8DEB20D1-3ED1-4825-A950-9A728A2958E3}" srcOrd="0" destOrd="0" presId="urn:microsoft.com/office/officeart/2005/8/layout/hierarchy3#4"/>
    <dgm:cxn modelId="{164A91D9-9B21-452F-9D1D-B75BE0AF5C51}" type="presOf" srcId="{EF73DE98-FEF6-4FBC-81C0-33334473E331}" destId="{CBE72A13-00D4-43CF-86B6-7207CEF66B81}" srcOrd="2" destOrd="0" presId="urn:microsoft.com/office/officeart/2005/8/layout/hierarchy3#4"/>
    <dgm:cxn modelId="{4B1B3C93-6241-40B9-AC75-B6A580DE8354}" type="presOf" srcId="{EF73DE98-FEF6-4FBC-81C0-33334473E331}" destId="{2B5538F0-7BCA-4818-8307-56E1810C54E1}" srcOrd="0" destOrd="0" presId="urn:microsoft.com/office/officeart/2005/8/layout/hierarchy3#4"/>
    <dgm:cxn modelId="{78F2D3A5-8039-49C4-A0F0-B08CE0118C9F}" srcId="{B97720F3-36CD-429C-A484-38CFF7860C63}" destId="{E6DC7EC6-1F5A-4843-8367-ACCE79B5FDAA}" srcOrd="0" destOrd="0" parTransId="{B90C23A8-A78D-4616-9249-924B70FDDF36}" sibTransId="{0C83EC53-9625-46AA-98FA-6C6EEE1426B7}"/>
    <dgm:cxn modelId="{1328D24E-6F4E-459B-8831-22B55E7163F1}" srcId="{EF73DE98-FEF6-4FBC-81C0-33334473E331}" destId="{1C38CB3B-4641-4A66-8A87-F2B17B980FFC}" srcOrd="0" destOrd="0" parTransId="{3F8506B1-F6B5-4CE5-955D-626A01BCEA81}" sibTransId="{731CD5BB-6B13-4F44-8A97-BAA72928D744}"/>
    <dgm:cxn modelId="{025204DF-5CCB-42EF-8C6E-7360A15E1A4E}" type="presOf" srcId="{9FF39B89-20AE-4BCE-AEDB-8DB418158613}" destId="{96176E99-180F-4CF3-ABDF-CF0BB4567147}" srcOrd="0" destOrd="0" presId="urn:microsoft.com/office/officeart/2005/8/layout/hierarchy3#4"/>
    <dgm:cxn modelId="{2500211D-0AA2-4A43-A02B-AE6CAC3A5E08}" srcId="{EF73DE98-FEF6-4FBC-81C0-33334473E331}" destId="{5FB5AAF8-4E45-415B-A011-2FC9DEA90884}" srcOrd="1" destOrd="0" parTransId="{F61A58B7-4F43-44B1-A41E-2752149F9DFA}" sibTransId="{8ED0458A-650F-4E87-9278-BAB38DE2ED18}"/>
    <dgm:cxn modelId="{230420D7-BDC0-4E71-9779-759586BFFF75}" type="presOf" srcId="{E6DC7EC6-1F5A-4843-8367-ACCE79B5FDAA}" destId="{39076914-3763-4D72-A512-468287DA3A11}" srcOrd="0" destOrd="0" presId="urn:microsoft.com/office/officeart/2005/8/layout/hierarchy3#4"/>
    <dgm:cxn modelId="{11F3524D-0250-4A55-BA33-7CF252FD85CD}" srcId="{F204739A-9297-492D-A79B-5C2DCD35D1D6}" destId="{B97720F3-36CD-429C-A484-38CFF7860C63}" srcOrd="0" destOrd="0" parTransId="{67A6BAB0-EA6D-444D-88DE-998CE62D277D}" sibTransId="{7895C56A-2F02-4EB2-870A-03A982176393}"/>
    <dgm:cxn modelId="{68E53C0D-693C-4082-BC10-11328B6BF702}" type="presOf" srcId="{EF73DE98-FEF6-4FBC-81C0-33334473E331}" destId="{BB92B8A5-66E6-4927-BD51-B1AA478EF4A5}" srcOrd="1" destOrd="0" presId="urn:microsoft.com/office/officeart/2005/8/layout/hierarchy3#4"/>
    <dgm:cxn modelId="{F698CFA0-AE68-4453-95CA-D6F17A3471DC}" type="presOf" srcId="{1C38CB3B-4641-4A66-8A87-F2B17B980FFC}" destId="{C5355E99-6615-4E93-B10C-8E3677D61847}" srcOrd="0" destOrd="0" presId="urn:microsoft.com/office/officeart/2005/8/layout/hierarchy3#4"/>
    <dgm:cxn modelId="{15589383-84BA-412A-B65B-CC96D1C2F18B}" type="presOf" srcId="{B97720F3-36CD-429C-A484-38CFF7860C63}" destId="{533A4206-688F-4B57-AAEF-BD112922F068}" srcOrd="1" destOrd="0" presId="urn:microsoft.com/office/officeart/2005/8/layout/hierarchy3#4"/>
    <dgm:cxn modelId="{E9B28DD5-AC9E-4375-87BC-6F205BB9C4C1}" srcId="{F204739A-9297-492D-A79B-5C2DCD35D1D6}" destId="{EF73DE98-FEF6-4FBC-81C0-33334473E331}" srcOrd="1" destOrd="0" parTransId="{06FADB2E-54C5-4A84-B869-6F40ECABC4C2}" sibTransId="{2BB16CD9-5A83-4EB6-8BF3-A46141BC4E29}"/>
    <dgm:cxn modelId="{B9240680-6A5F-43A8-91C8-B02A7AA907A8}" type="presOf" srcId="{B97720F3-36CD-429C-A484-38CFF7860C63}" destId="{0E0A0994-536D-4612-9C31-DEE83947A972}" srcOrd="2" destOrd="0" presId="urn:microsoft.com/office/officeart/2005/8/layout/hierarchy3#4"/>
    <dgm:cxn modelId="{E57D03CC-249C-414A-80C7-79FB4D1A7839}" srcId="{B97720F3-36CD-429C-A484-38CFF7860C63}" destId="{9FF39B89-20AE-4BCE-AEDB-8DB418158613}" srcOrd="1" destOrd="0" parTransId="{91165BAF-152A-4B9D-825B-B6EA834E895A}" sibTransId="{90B0BE80-436E-48AA-94D7-2E0006390F9B}"/>
    <dgm:cxn modelId="{3B5ED7D7-80EB-4012-AF7A-9A78DF91F404}" type="presOf" srcId="{F61A58B7-4F43-44B1-A41E-2752149F9DFA}" destId="{41C1B467-41F9-4908-9044-D73CFACC2930}" srcOrd="0" destOrd="0" presId="urn:microsoft.com/office/officeart/2005/8/layout/hierarchy3#4"/>
    <dgm:cxn modelId="{C534BF6B-0564-4B38-8BF8-8418C762DDFD}" type="presOf" srcId="{F204739A-9297-492D-A79B-5C2DCD35D1D6}" destId="{C3444B66-36C2-47A8-AC95-AEED968E5B38}" srcOrd="0" destOrd="0" presId="urn:microsoft.com/office/officeart/2005/8/layout/hierarchy3#4"/>
    <dgm:cxn modelId="{B99BCB0B-EEE9-4957-A05B-DD5ACA476275}" type="presOf" srcId="{5FB5AAF8-4E45-415B-A011-2FC9DEA90884}" destId="{698C63F5-FBC7-4476-AEFD-458FEFBD70A7}" srcOrd="0" destOrd="0" presId="urn:microsoft.com/office/officeart/2005/8/layout/hierarchy3#4"/>
    <dgm:cxn modelId="{64DA9025-E337-467E-B948-DA6E01BDEB07}" srcId="{EF73DE98-FEF6-4FBC-81C0-33334473E331}" destId="{9D5180B3-BC46-484C-96B2-700082E1CF86}" srcOrd="2" destOrd="0" parTransId="{195FEC25-F761-45BE-86B3-3BF786D0F651}" sibTransId="{C40DEBA6-5209-4637-9B33-99CFEE1D60DE}"/>
    <dgm:cxn modelId="{E65719F5-4C47-4A75-8898-E3D2080B3360}" type="presOf" srcId="{3F8506B1-F6B5-4CE5-955D-626A01BCEA81}" destId="{12009299-CA97-4F95-9E2A-8E83527EFB13}" srcOrd="0" destOrd="0" presId="urn:microsoft.com/office/officeart/2005/8/layout/hierarchy3#4"/>
    <dgm:cxn modelId="{E7ADCC0A-105E-4B97-89D1-ECE678331317}" type="presOf" srcId="{91165BAF-152A-4B9D-825B-B6EA834E895A}" destId="{33AA23CA-CAB4-44D4-96DF-CF5BE03A9710}" srcOrd="0" destOrd="0" presId="urn:microsoft.com/office/officeart/2005/8/layout/hierarchy3#4"/>
    <dgm:cxn modelId="{4DC77BEA-804C-41A5-8EA7-8C449CF1769C}" type="presOf" srcId="{B90C23A8-A78D-4616-9249-924B70FDDF36}" destId="{F911A901-2DF5-47C0-B06F-26D8E1EF55D6}" srcOrd="0" destOrd="0" presId="urn:microsoft.com/office/officeart/2005/8/layout/hierarchy3#4"/>
    <dgm:cxn modelId="{9CDB71CD-FD31-4AC0-896D-151495FF87B0}" type="presParOf" srcId="{C3444B66-36C2-47A8-AC95-AEED968E5B38}" destId="{0CCC1F22-7AFD-467A-B782-56FE24CFD5FC}" srcOrd="0" destOrd="0" presId="urn:microsoft.com/office/officeart/2005/8/layout/hierarchy3#4"/>
    <dgm:cxn modelId="{6FDD39BC-BF48-4BA9-A597-64D853484A3B}" type="presParOf" srcId="{0CCC1F22-7AFD-467A-B782-56FE24CFD5FC}" destId="{E5877DFC-03F1-4BBC-B81F-FB0EBA02B632}" srcOrd="0" destOrd="0" presId="urn:microsoft.com/office/officeart/2005/8/layout/hierarchy3#4"/>
    <dgm:cxn modelId="{F646777F-CD76-4ACD-BF8A-05FF4ED8D1DF}" type="presParOf" srcId="{E5877DFC-03F1-4BBC-B81F-FB0EBA02B632}" destId="{533A4206-688F-4B57-AAEF-BD112922F068}" srcOrd="0" destOrd="0" presId="urn:microsoft.com/office/officeart/2005/8/layout/hierarchy3#4"/>
    <dgm:cxn modelId="{25485170-F1F8-47A8-86D2-4D817BD6D7D9}" type="presParOf" srcId="{E5877DFC-03F1-4BBC-B81F-FB0EBA02B632}" destId="{0E0A0994-536D-4612-9C31-DEE83947A972}" srcOrd="1" destOrd="0" presId="urn:microsoft.com/office/officeart/2005/8/layout/hierarchy3#4"/>
    <dgm:cxn modelId="{6DD54FA3-3237-46A2-9E09-974335FF55EE}" type="presParOf" srcId="{0CCC1F22-7AFD-467A-B782-56FE24CFD5FC}" destId="{326AB5A6-3A69-472E-A737-153E9A1FB10B}" srcOrd="1" destOrd="0" presId="urn:microsoft.com/office/officeart/2005/8/layout/hierarchy3#4"/>
    <dgm:cxn modelId="{2692D28A-CA35-47C6-8773-D1D5E26A1839}" type="presParOf" srcId="{326AB5A6-3A69-472E-A737-153E9A1FB10B}" destId="{F911A901-2DF5-47C0-B06F-26D8E1EF55D6}" srcOrd="0" destOrd="0" presId="urn:microsoft.com/office/officeart/2005/8/layout/hierarchy3#4"/>
    <dgm:cxn modelId="{C7BB431F-831C-4E7A-A031-0C6C9957A1EC}" type="presParOf" srcId="{326AB5A6-3A69-472E-A737-153E9A1FB10B}" destId="{39076914-3763-4D72-A512-468287DA3A11}" srcOrd="1" destOrd="0" presId="urn:microsoft.com/office/officeart/2005/8/layout/hierarchy3#4"/>
    <dgm:cxn modelId="{2A5171C0-C40B-442F-8CF5-3A226A17DF52}" type="presParOf" srcId="{326AB5A6-3A69-472E-A737-153E9A1FB10B}" destId="{33AA23CA-CAB4-44D4-96DF-CF5BE03A9710}" srcOrd="2" destOrd="0" presId="urn:microsoft.com/office/officeart/2005/8/layout/hierarchy3#4"/>
    <dgm:cxn modelId="{7718C5E0-274D-4FF8-AE18-D6CA6CEDEA7C}" type="presParOf" srcId="{326AB5A6-3A69-472E-A737-153E9A1FB10B}" destId="{96176E99-180F-4CF3-ABDF-CF0BB4567147}" srcOrd="3" destOrd="0" presId="urn:microsoft.com/office/officeart/2005/8/layout/hierarchy3#4"/>
    <dgm:cxn modelId="{8344538F-7EA7-46A6-B782-6946CD4B42A1}" type="presParOf" srcId="{C3444B66-36C2-47A8-AC95-AEED968E5B38}" destId="{2376DB22-8A44-420F-8AFB-960807DA430D}" srcOrd="1" destOrd="0" presId="urn:microsoft.com/office/officeart/2005/8/layout/hierarchy3#4"/>
    <dgm:cxn modelId="{EE18E385-E2B3-4BB9-ACB0-A8A7825D0EA1}" type="presParOf" srcId="{2376DB22-8A44-420F-8AFB-960807DA430D}" destId="{2B5538F0-7BCA-4818-8307-56E1810C54E1}" srcOrd="0" destOrd="0" presId="urn:microsoft.com/office/officeart/2005/8/layout/hierarchy3#4"/>
    <dgm:cxn modelId="{A434BBF6-6C35-4C62-9245-58CCD332DB31}" type="presParOf" srcId="{2B5538F0-7BCA-4818-8307-56E1810C54E1}" destId="{BB92B8A5-66E6-4927-BD51-B1AA478EF4A5}" srcOrd="0" destOrd="0" presId="urn:microsoft.com/office/officeart/2005/8/layout/hierarchy3#4"/>
    <dgm:cxn modelId="{D5B40471-BEE5-46BB-95CC-A06B57141EA3}" type="presParOf" srcId="{2B5538F0-7BCA-4818-8307-56E1810C54E1}" destId="{CBE72A13-00D4-43CF-86B6-7207CEF66B81}" srcOrd="1" destOrd="0" presId="urn:microsoft.com/office/officeart/2005/8/layout/hierarchy3#4"/>
    <dgm:cxn modelId="{75271009-49A8-4E28-B4C0-672BA6D6625B}" type="presParOf" srcId="{2376DB22-8A44-420F-8AFB-960807DA430D}" destId="{392B2D28-325D-4F11-A7AD-51C181EA140E}" srcOrd="1" destOrd="0" presId="urn:microsoft.com/office/officeart/2005/8/layout/hierarchy3#4"/>
    <dgm:cxn modelId="{0339F412-257D-4A28-BA59-CB01B9EF2C89}" type="presParOf" srcId="{392B2D28-325D-4F11-A7AD-51C181EA140E}" destId="{12009299-CA97-4F95-9E2A-8E83527EFB13}" srcOrd="0" destOrd="0" presId="urn:microsoft.com/office/officeart/2005/8/layout/hierarchy3#4"/>
    <dgm:cxn modelId="{25582F61-AD48-4EB1-9A54-6DC72CC76678}" type="presParOf" srcId="{392B2D28-325D-4F11-A7AD-51C181EA140E}" destId="{C5355E99-6615-4E93-B10C-8E3677D61847}" srcOrd="1" destOrd="0" presId="urn:microsoft.com/office/officeart/2005/8/layout/hierarchy3#4"/>
    <dgm:cxn modelId="{061E7DB6-F61A-4FE9-83F3-71DDC901D467}" type="presParOf" srcId="{392B2D28-325D-4F11-A7AD-51C181EA140E}" destId="{41C1B467-41F9-4908-9044-D73CFACC2930}" srcOrd="2" destOrd="0" presId="urn:microsoft.com/office/officeart/2005/8/layout/hierarchy3#4"/>
    <dgm:cxn modelId="{19BEE7AB-21D7-4D58-AE5A-9E671165F16A}" type="presParOf" srcId="{392B2D28-325D-4F11-A7AD-51C181EA140E}" destId="{698C63F5-FBC7-4476-AEFD-458FEFBD70A7}" srcOrd="3" destOrd="0" presId="urn:microsoft.com/office/officeart/2005/8/layout/hierarchy3#4"/>
    <dgm:cxn modelId="{0C62F088-40C2-47BB-BA5F-5D0AC03ACE34}" type="presParOf" srcId="{392B2D28-325D-4F11-A7AD-51C181EA140E}" destId="{BEDA6468-4D63-434C-999D-875F79662E4D}" srcOrd="4" destOrd="0" presId="urn:microsoft.com/office/officeart/2005/8/layout/hierarchy3#4"/>
    <dgm:cxn modelId="{B4B31BE7-7462-4D85-A017-2CAE34F58AAB}" type="presParOf" srcId="{392B2D28-325D-4F11-A7AD-51C181EA140E}" destId="{8DEB20D1-3ED1-4825-A950-9A728A2958E3}" srcOrd="5" destOrd="0" presId="urn:microsoft.com/office/officeart/2005/8/layout/hierarchy3#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1F9F-133E-4E99-A050-5677EA274032}">
      <dsp:nvSpPr>
        <dsp:cNvPr id="0" name=""/>
        <dsp:cNvSpPr/>
      </dsp:nvSpPr>
      <dsp:spPr>
        <a:xfrm>
          <a:off x="-5061464" y="-781269"/>
          <a:ext cx="6073406" cy="607340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54E1D-FD17-427A-B20D-4D283FD52B72}">
      <dsp:nvSpPr>
        <dsp:cNvPr id="0" name=""/>
        <dsp:cNvSpPr/>
      </dsp:nvSpPr>
      <dsp:spPr>
        <a:xfrm>
          <a:off x="829210" y="644422"/>
          <a:ext cx="4809575" cy="128866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28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Бесплатные </a:t>
          </a:r>
          <a:r>
            <a:rPr lang="ru-RU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по </a:t>
          </a:r>
          <a:r>
            <a:rPr lang="ru-RU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будням с 12:00 до 17:00 </a:t>
          </a:r>
          <a:r>
            <a:rPr lang="ru-RU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(</a:t>
          </a:r>
          <a:r>
            <a:rPr lang="ru-RU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московское время</a:t>
          </a:r>
          <a:r>
            <a:rPr lang="ru-RU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для всех регионов РФ</a:t>
          </a:r>
        </a:p>
      </dsp:txBody>
      <dsp:txXfrm>
        <a:off x="829210" y="644422"/>
        <a:ext cx="4809575" cy="1288664"/>
      </dsp:txXfrm>
    </dsp:sp>
    <dsp:sp modelId="{CFF27BE2-756A-4DE1-9054-26817675C99A}">
      <dsp:nvSpPr>
        <dsp:cNvPr id="0" name=""/>
        <dsp:cNvSpPr/>
      </dsp:nvSpPr>
      <dsp:spPr>
        <a:xfrm>
          <a:off x="23794" y="483339"/>
          <a:ext cx="1610830" cy="16108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B8D34-489F-48A8-85FA-4C2C7A0E40EF}">
      <dsp:nvSpPr>
        <dsp:cNvPr id="0" name=""/>
        <dsp:cNvSpPr/>
      </dsp:nvSpPr>
      <dsp:spPr>
        <a:xfrm>
          <a:off x="829210" y="2577780"/>
          <a:ext cx="4809575" cy="128866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28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Консультанты, члены НКО ВСП, проходят постоянную подготовку, получают методическую поддержку</a:t>
          </a:r>
        </a:p>
      </dsp:txBody>
      <dsp:txXfrm>
        <a:off x="829210" y="2577780"/>
        <a:ext cx="4809575" cy="1288664"/>
      </dsp:txXfrm>
    </dsp:sp>
    <dsp:sp modelId="{5929CE9C-18A7-4C19-822A-7C1F739DC091}">
      <dsp:nvSpPr>
        <dsp:cNvPr id="0" name=""/>
        <dsp:cNvSpPr/>
      </dsp:nvSpPr>
      <dsp:spPr>
        <a:xfrm>
          <a:off x="23794" y="2416697"/>
          <a:ext cx="1610830" cy="161083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D09E-984E-43C5-AB57-0F5999EB4200}">
      <dsp:nvSpPr>
        <dsp:cNvPr id="0" name=""/>
        <dsp:cNvSpPr/>
      </dsp:nvSpPr>
      <dsp:spPr>
        <a:xfrm rot="5400000">
          <a:off x="-233094" y="235540"/>
          <a:ext cx="1553963" cy="1087774"/>
        </a:xfrm>
        <a:prstGeom prst="chevron">
          <a:avLst/>
        </a:prstGeom>
        <a:solidFill>
          <a:srgbClr val="00ADD9"/>
        </a:solidFill>
        <a:ln w="25400" cap="flat" cmpd="sng" algn="ctr">
          <a:solidFill>
            <a:srgbClr val="00AD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</a:t>
          </a:r>
        </a:p>
      </dsp:txBody>
      <dsp:txXfrm rot="-5400000">
        <a:off x="1" y="546332"/>
        <a:ext cx="1087774" cy="466189"/>
      </dsp:txXfrm>
    </dsp:sp>
    <dsp:sp modelId="{6D9C781B-DE92-41C6-8526-573B13AC585B}">
      <dsp:nvSpPr>
        <dsp:cNvPr id="0" name=""/>
        <dsp:cNvSpPr/>
      </dsp:nvSpPr>
      <dsp:spPr>
        <a:xfrm rot="5400000">
          <a:off x="2852108" y="-1761887"/>
          <a:ext cx="1010076" cy="4538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D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 не обсуждают лечение и не дают оценки правомерности действий медицинских работников</a:t>
          </a:r>
        </a:p>
      </dsp:txBody>
      <dsp:txXfrm rot="-5400000">
        <a:off x="1087775" y="51754"/>
        <a:ext cx="4489435" cy="911460"/>
      </dsp:txXfrm>
    </dsp:sp>
    <dsp:sp modelId="{B0517197-269E-4BC2-A377-8585604F99E4}">
      <dsp:nvSpPr>
        <dsp:cNvPr id="0" name=""/>
        <dsp:cNvSpPr/>
      </dsp:nvSpPr>
      <dsp:spPr>
        <a:xfrm rot="5400000">
          <a:off x="-233094" y="1594901"/>
          <a:ext cx="1553963" cy="1087774"/>
        </a:xfrm>
        <a:prstGeom prst="chevron">
          <a:avLst/>
        </a:prstGeom>
        <a:solidFill>
          <a:srgbClr val="0070BA"/>
        </a:solidFill>
        <a:ln w="25400" cap="flat" cmpd="sng" algn="ctr">
          <a:solidFill>
            <a:srgbClr val="0070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342D7B"/>
              </a:solidFill>
            </a:rPr>
            <a:t> </a:t>
          </a:r>
        </a:p>
      </dsp:txBody>
      <dsp:txXfrm rot="-5400000">
        <a:off x="1" y="1905693"/>
        <a:ext cx="1087774" cy="466189"/>
      </dsp:txXfrm>
    </dsp:sp>
    <dsp:sp modelId="{7D627BF6-B585-4727-A982-4D4A3D10EA40}">
      <dsp:nvSpPr>
        <dsp:cNvPr id="0" name=""/>
        <dsp:cNvSpPr/>
      </dsp:nvSpPr>
      <dsp:spPr>
        <a:xfrm rot="5400000">
          <a:off x="2852108" y="-402526"/>
          <a:ext cx="1010076" cy="4538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Ответ основан на информации, </a:t>
          </a:r>
          <a:r>
            <a:rPr lang="ru-RU" sz="1200" b="1" kern="1200" dirty="0" smtClean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полученной от гражданина, и предлагает порядок действий гражданину</a:t>
          </a:r>
          <a:endParaRPr lang="ru-RU" sz="1200" b="1" kern="1200" dirty="0">
            <a:solidFill>
              <a:srgbClr val="2B5D95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087775" y="1411115"/>
        <a:ext cx="4489435" cy="911460"/>
      </dsp:txXfrm>
    </dsp:sp>
    <dsp:sp modelId="{3BC14E2A-50C1-4CFD-92D4-580C5A74431B}">
      <dsp:nvSpPr>
        <dsp:cNvPr id="0" name=""/>
        <dsp:cNvSpPr/>
      </dsp:nvSpPr>
      <dsp:spPr>
        <a:xfrm rot="5400000">
          <a:off x="-233094" y="2954262"/>
          <a:ext cx="1553963" cy="1087774"/>
        </a:xfrm>
        <a:prstGeom prst="chevron">
          <a:avLst/>
        </a:prstGeom>
        <a:solidFill>
          <a:srgbClr val="2B5D95"/>
        </a:solidFill>
        <a:ln w="25400" cap="flat" cmpd="sng" algn="ctr">
          <a:solidFill>
            <a:srgbClr val="2B5D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342D7B"/>
              </a:solidFill>
            </a:rPr>
            <a:t> </a:t>
          </a:r>
        </a:p>
      </dsp:txBody>
      <dsp:txXfrm rot="-5400000">
        <a:off x="1" y="3265054"/>
        <a:ext cx="1087774" cy="466189"/>
      </dsp:txXfrm>
    </dsp:sp>
    <dsp:sp modelId="{3A7CF36B-267E-4500-B10B-616898E8C8D7}">
      <dsp:nvSpPr>
        <dsp:cNvPr id="0" name=""/>
        <dsp:cNvSpPr/>
      </dsp:nvSpPr>
      <dsp:spPr>
        <a:xfrm rot="5400000">
          <a:off x="2852108" y="956834"/>
          <a:ext cx="1010076" cy="4538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B5D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rgbClr val="2B5D95"/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Консультанты на линии не обсуждают системные вопросы организации медицинской помощи</a:t>
          </a:r>
        </a:p>
      </dsp:txBody>
      <dsp:txXfrm rot="-5400000">
        <a:off x="1087775" y="2770475"/>
        <a:ext cx="4489435" cy="911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D09E-984E-43C5-AB57-0F5999EB4200}">
      <dsp:nvSpPr>
        <dsp:cNvPr id="0" name=""/>
        <dsp:cNvSpPr/>
      </dsp:nvSpPr>
      <dsp:spPr>
        <a:xfrm rot="5400000">
          <a:off x="-249698" y="249794"/>
          <a:ext cx="1664654" cy="1165258"/>
        </a:xfrm>
        <a:prstGeom prst="chevron">
          <a:avLst/>
        </a:prstGeom>
        <a:solidFill>
          <a:srgbClr val="00ADD9"/>
        </a:solidFill>
        <a:ln w="25400" cap="flat" cmpd="sng" algn="ctr">
          <a:solidFill>
            <a:srgbClr val="00AD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</a:t>
          </a:r>
        </a:p>
      </dsp:txBody>
      <dsp:txXfrm rot="-5400000">
        <a:off x="0" y="582725"/>
        <a:ext cx="1165258" cy="499396"/>
      </dsp:txXfrm>
    </dsp:sp>
    <dsp:sp modelId="{6D9C781B-DE92-41C6-8526-573B13AC585B}">
      <dsp:nvSpPr>
        <dsp:cNvPr id="0" name=""/>
        <dsp:cNvSpPr/>
      </dsp:nvSpPr>
      <dsp:spPr>
        <a:xfrm rot="5400000">
          <a:off x="5080354" y="-3914999"/>
          <a:ext cx="1082025" cy="8912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D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граждан об их порядке действий для оперативного получения бесплатной медицинской помощи </a:t>
          </a:r>
          <a:b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в случае, если они считают, что их </a:t>
          </a:r>
          <a:r>
            <a:rPr lang="ru-RU" sz="16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права нарушены</a:t>
          </a:r>
        </a:p>
      </dsp:txBody>
      <dsp:txXfrm rot="-5400000">
        <a:off x="1165258" y="52917"/>
        <a:ext cx="8859397" cy="976385"/>
      </dsp:txXfrm>
    </dsp:sp>
    <dsp:sp modelId="{B0517197-269E-4BC2-A377-8585604F99E4}">
      <dsp:nvSpPr>
        <dsp:cNvPr id="0" name=""/>
        <dsp:cNvSpPr/>
      </dsp:nvSpPr>
      <dsp:spPr>
        <a:xfrm rot="5400000">
          <a:off x="-249698" y="1720893"/>
          <a:ext cx="1664654" cy="1165258"/>
        </a:xfrm>
        <a:prstGeom prst="chevron">
          <a:avLst/>
        </a:prstGeom>
        <a:solidFill>
          <a:srgbClr val="0070BA"/>
        </a:solidFill>
        <a:ln w="25400" cap="flat" cmpd="sng" algn="ctr">
          <a:solidFill>
            <a:srgbClr val="0070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342D7B"/>
              </a:solidFill>
            </a:rPr>
            <a:t> </a:t>
          </a:r>
        </a:p>
      </dsp:txBody>
      <dsp:txXfrm rot="-5400000">
        <a:off x="0" y="2053824"/>
        <a:ext cx="1165258" cy="499396"/>
      </dsp:txXfrm>
    </dsp:sp>
    <dsp:sp modelId="{7D627BF6-B585-4727-A982-4D4A3D10EA40}">
      <dsp:nvSpPr>
        <dsp:cNvPr id="0" name=""/>
        <dsp:cNvSpPr/>
      </dsp:nvSpPr>
      <dsp:spPr>
        <a:xfrm rot="5400000">
          <a:off x="5080354" y="-2443900"/>
          <a:ext cx="1082025" cy="8912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граждан об </a:t>
          </a:r>
          <a:r>
            <a:rPr lang="ru-RU" sz="16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отсутствии</a:t>
          </a: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признаков </a:t>
          </a:r>
          <a:r>
            <a:rPr lang="ru-RU" sz="16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нарушения</a:t>
          </a: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права на основе предоставленной абонентом информации</a:t>
          </a:r>
        </a:p>
      </dsp:txBody>
      <dsp:txXfrm rot="-5400000">
        <a:off x="1165258" y="1524016"/>
        <a:ext cx="8859397" cy="976385"/>
      </dsp:txXfrm>
    </dsp:sp>
    <dsp:sp modelId="{3BC14E2A-50C1-4CFD-92D4-580C5A74431B}">
      <dsp:nvSpPr>
        <dsp:cNvPr id="0" name=""/>
        <dsp:cNvSpPr/>
      </dsp:nvSpPr>
      <dsp:spPr>
        <a:xfrm rot="5400000">
          <a:off x="-249698" y="3191991"/>
          <a:ext cx="1664654" cy="1165258"/>
        </a:xfrm>
        <a:prstGeom prst="chevron">
          <a:avLst/>
        </a:prstGeom>
        <a:solidFill>
          <a:srgbClr val="2B5D95"/>
        </a:solidFill>
        <a:ln w="25400" cap="flat" cmpd="sng" algn="ctr">
          <a:solidFill>
            <a:srgbClr val="2B5D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342D7B"/>
              </a:solidFill>
            </a:rPr>
            <a:t> </a:t>
          </a:r>
        </a:p>
      </dsp:txBody>
      <dsp:txXfrm rot="-5400000">
        <a:off x="0" y="3524922"/>
        <a:ext cx="1165258" cy="499396"/>
      </dsp:txXfrm>
    </dsp:sp>
    <dsp:sp modelId="{3A7CF36B-267E-4500-B10B-616898E8C8D7}">
      <dsp:nvSpPr>
        <dsp:cNvPr id="0" name=""/>
        <dsp:cNvSpPr/>
      </dsp:nvSpPr>
      <dsp:spPr>
        <a:xfrm rot="5400000">
          <a:off x="5080354" y="-972802"/>
          <a:ext cx="1082025" cy="8912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B5D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Информирование пациентов, страдающих </a:t>
          </a:r>
          <a:r>
            <a:rPr lang="ru-RU" sz="1600" b="1" kern="1200" dirty="0" err="1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инвалидизирующими</a:t>
          </a: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 заболеваниями, о возможности получения </a:t>
          </a:r>
          <a:r>
            <a:rPr lang="ru-RU" sz="16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адресной помощи </a:t>
          </a: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/>
          </a:r>
          <a:b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600" b="1" kern="1200" dirty="0">
              <a:solidFill>
                <a:srgbClr val="1663A4"/>
              </a:solidFill>
              <a:latin typeface="Verdana" panose="020B0604030504040204" pitchFamily="34" charset="0"/>
              <a:ea typeface="Verdana" panose="020B0604030504040204" pitchFamily="34" charset="0"/>
            </a:rPr>
            <a:t>в региональных пациентских организациях</a:t>
          </a:r>
        </a:p>
      </dsp:txBody>
      <dsp:txXfrm rot="-5400000">
        <a:off x="1165258" y="2995114"/>
        <a:ext cx="8859397" cy="976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4206-688F-4B57-AAEF-BD112922F068}">
      <dsp:nvSpPr>
        <dsp:cNvPr id="0" name=""/>
        <dsp:cNvSpPr/>
      </dsp:nvSpPr>
      <dsp:spPr>
        <a:xfrm>
          <a:off x="613714" y="3488"/>
          <a:ext cx="4696754" cy="792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В каких случаях обращаются в страховую компанию</a:t>
          </a:r>
        </a:p>
      </dsp:txBody>
      <dsp:txXfrm>
        <a:off x="636936" y="26710"/>
        <a:ext cx="4650310" cy="746415"/>
      </dsp:txXfrm>
    </dsp:sp>
    <dsp:sp modelId="{F911A901-2DF5-47C0-B06F-26D8E1EF55D6}">
      <dsp:nvSpPr>
        <dsp:cNvPr id="0" name=""/>
        <dsp:cNvSpPr/>
      </dsp:nvSpPr>
      <dsp:spPr>
        <a:xfrm>
          <a:off x="1083389" y="796347"/>
          <a:ext cx="296375" cy="58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460"/>
              </a:lnTo>
              <a:lnTo>
                <a:pt x="296375" y="587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6914-3763-4D72-A512-468287DA3A11}">
      <dsp:nvSpPr>
        <dsp:cNvPr id="0" name=""/>
        <dsp:cNvSpPr/>
      </dsp:nvSpPr>
      <dsp:spPr>
        <a:xfrm>
          <a:off x="1379765" y="987379"/>
          <a:ext cx="3736801" cy="79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Пациент не может записаться на прием к врачу</a:t>
          </a:r>
          <a:endParaRPr lang="ru-RU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02987" y="1010601"/>
        <a:ext cx="3690357" cy="746415"/>
      </dsp:txXfrm>
    </dsp:sp>
    <dsp:sp modelId="{33AA23CA-CAB4-44D4-96DF-CF5BE03A9710}">
      <dsp:nvSpPr>
        <dsp:cNvPr id="0" name=""/>
        <dsp:cNvSpPr/>
      </dsp:nvSpPr>
      <dsp:spPr>
        <a:xfrm>
          <a:off x="1083389" y="796347"/>
          <a:ext cx="296375" cy="158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10"/>
              </a:lnTo>
              <a:lnTo>
                <a:pt x="296375" y="1582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76E99-180F-4CF3-ABDF-CF0BB4567147}">
      <dsp:nvSpPr>
        <dsp:cNvPr id="0" name=""/>
        <dsp:cNvSpPr/>
      </dsp:nvSpPr>
      <dsp:spPr>
        <a:xfrm>
          <a:off x="1379765" y="1982028"/>
          <a:ext cx="3757390" cy="79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Не устраивает качество оказанной медицинской помощи</a:t>
          </a:r>
        </a:p>
      </dsp:txBody>
      <dsp:txXfrm>
        <a:off x="1402987" y="2005250"/>
        <a:ext cx="3710946" cy="746415"/>
      </dsp:txXfrm>
    </dsp:sp>
    <dsp:sp modelId="{A6AED938-1230-4CC6-AE17-452FB20FA06B}">
      <dsp:nvSpPr>
        <dsp:cNvPr id="0" name=""/>
        <dsp:cNvSpPr/>
      </dsp:nvSpPr>
      <dsp:spPr>
        <a:xfrm>
          <a:off x="1083389" y="796347"/>
          <a:ext cx="296375" cy="261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16"/>
              </a:lnTo>
              <a:lnTo>
                <a:pt x="296375" y="2610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F7B01-6BEB-4B3E-A288-E79DD1F8711E}">
      <dsp:nvSpPr>
        <dsp:cNvPr id="0" name=""/>
        <dsp:cNvSpPr/>
      </dsp:nvSpPr>
      <dsp:spPr>
        <a:xfrm>
          <a:off x="1379765" y="3010834"/>
          <a:ext cx="3759407" cy="79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Требуют оплату медицинской помощи, входящей в программу ОМС</a:t>
          </a:r>
          <a:endParaRPr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02987" y="3034056"/>
        <a:ext cx="3712963" cy="746415"/>
      </dsp:txXfrm>
    </dsp:sp>
    <dsp:sp modelId="{0A94382C-9CA5-442A-A4A1-EA6BB62364F8}">
      <dsp:nvSpPr>
        <dsp:cNvPr id="0" name=""/>
        <dsp:cNvSpPr/>
      </dsp:nvSpPr>
      <dsp:spPr>
        <a:xfrm>
          <a:off x="1083389" y="796347"/>
          <a:ext cx="273959" cy="3571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354"/>
              </a:lnTo>
              <a:lnTo>
                <a:pt x="273959" y="3571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0D55F-3262-44EA-82A6-3F312395566A}">
      <dsp:nvSpPr>
        <dsp:cNvPr id="0" name=""/>
        <dsp:cNvSpPr/>
      </dsp:nvSpPr>
      <dsp:spPr>
        <a:xfrm>
          <a:off x="1357349" y="3971272"/>
          <a:ext cx="3757390" cy="79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Отказывают в оказании медицинской помощи в рамках ОМС</a:t>
          </a:r>
          <a:endParaRPr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380571" y="3994494"/>
        <a:ext cx="3710946" cy="746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2B8A5-66E6-4927-BD51-B1AA478EF4A5}">
      <dsp:nvSpPr>
        <dsp:cNvPr id="0" name=""/>
        <dsp:cNvSpPr/>
      </dsp:nvSpPr>
      <dsp:spPr>
        <a:xfrm>
          <a:off x="73065" y="0"/>
          <a:ext cx="4885679" cy="794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Verdana" panose="020B0604030504040204" pitchFamily="34" charset="0"/>
              <a:ea typeface="Verdana" panose="020B0604030504040204" pitchFamily="34" charset="0"/>
            </a:rPr>
            <a:t>Как поможет страховая компания</a:t>
          </a:r>
        </a:p>
      </dsp:txBody>
      <dsp:txXfrm>
        <a:off x="96326" y="23261"/>
        <a:ext cx="4839157" cy="747652"/>
      </dsp:txXfrm>
    </dsp:sp>
    <dsp:sp modelId="{12009299-CA97-4F95-9E2A-8E83527EFB13}">
      <dsp:nvSpPr>
        <dsp:cNvPr id="0" name=""/>
        <dsp:cNvSpPr/>
      </dsp:nvSpPr>
      <dsp:spPr>
        <a:xfrm>
          <a:off x="561633" y="794174"/>
          <a:ext cx="458490" cy="59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081"/>
              </a:lnTo>
              <a:lnTo>
                <a:pt x="458490" y="59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55E99-6615-4E93-B10C-8E3677D61847}">
      <dsp:nvSpPr>
        <dsp:cNvPr id="0" name=""/>
        <dsp:cNvSpPr/>
      </dsp:nvSpPr>
      <dsp:spPr>
        <a:xfrm>
          <a:off x="1020124" y="991168"/>
          <a:ext cx="3938620" cy="794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Окажет содействие в разрешении спорной ситуации при взаимодействии с медицинскими организациями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43385" y="1014429"/>
        <a:ext cx="3892098" cy="747652"/>
      </dsp:txXfrm>
    </dsp:sp>
    <dsp:sp modelId="{41C1B467-41F9-4908-9044-D73CFACC2930}">
      <dsp:nvSpPr>
        <dsp:cNvPr id="0" name=""/>
        <dsp:cNvSpPr/>
      </dsp:nvSpPr>
      <dsp:spPr>
        <a:xfrm>
          <a:off x="561633" y="794174"/>
          <a:ext cx="475492" cy="151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262"/>
              </a:lnTo>
              <a:lnTo>
                <a:pt x="475492" y="1519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63F5-FBC7-4476-AEFD-458FEFBD70A7}">
      <dsp:nvSpPr>
        <dsp:cNvPr id="0" name=""/>
        <dsp:cNvSpPr/>
      </dsp:nvSpPr>
      <dsp:spPr>
        <a:xfrm>
          <a:off x="1037126" y="1916349"/>
          <a:ext cx="3921618" cy="794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Проведет экспертизу качества оказанной медицинской помощи с привлечением квалифицированных врачей-экспертов</a:t>
          </a:r>
        </a:p>
      </dsp:txBody>
      <dsp:txXfrm>
        <a:off x="1060387" y="1939610"/>
        <a:ext cx="3875096" cy="747652"/>
      </dsp:txXfrm>
    </dsp:sp>
    <dsp:sp modelId="{BEDA6468-4D63-434C-999D-875F79662E4D}">
      <dsp:nvSpPr>
        <dsp:cNvPr id="0" name=""/>
        <dsp:cNvSpPr/>
      </dsp:nvSpPr>
      <dsp:spPr>
        <a:xfrm>
          <a:off x="561633" y="794174"/>
          <a:ext cx="458490" cy="262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413"/>
              </a:lnTo>
              <a:lnTo>
                <a:pt x="458490" y="2627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B20D1-3ED1-4825-A950-9A728A2958E3}">
      <dsp:nvSpPr>
        <dsp:cNvPr id="0" name=""/>
        <dsp:cNvSpPr/>
      </dsp:nvSpPr>
      <dsp:spPr>
        <a:xfrm>
          <a:off x="1020124" y="3024500"/>
          <a:ext cx="3938620" cy="794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Проконсультирует по возникающим вопросам в системе ОМС и окажет сопровождение на всех этапах оказания медицинской помощи</a:t>
          </a:r>
        </a:p>
      </dsp:txBody>
      <dsp:txXfrm>
        <a:off x="1043385" y="3047761"/>
        <a:ext cx="3892098" cy="747652"/>
      </dsp:txXfrm>
    </dsp:sp>
    <dsp:sp modelId="{789AA1F9-D9E2-4068-BC42-7B526C32ECC0}">
      <dsp:nvSpPr>
        <dsp:cNvPr id="0" name=""/>
        <dsp:cNvSpPr/>
      </dsp:nvSpPr>
      <dsp:spPr>
        <a:xfrm>
          <a:off x="561633" y="794174"/>
          <a:ext cx="557146" cy="3579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397"/>
              </a:lnTo>
              <a:lnTo>
                <a:pt x="557146" y="3579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C9B9-CEA2-4E80-A6EC-6D3FF8B952D9}">
      <dsp:nvSpPr>
        <dsp:cNvPr id="0" name=""/>
        <dsp:cNvSpPr/>
      </dsp:nvSpPr>
      <dsp:spPr>
        <a:xfrm>
          <a:off x="1118780" y="3976484"/>
          <a:ext cx="3839964" cy="794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Защитит интересы клиентов в случае возникновения претензий на организацию оказания медицинской помощи в рамках программы ОМС</a:t>
          </a:r>
        </a:p>
      </dsp:txBody>
      <dsp:txXfrm>
        <a:off x="1142041" y="3999745"/>
        <a:ext cx="3793442" cy="747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4206-688F-4B57-AAEF-BD112922F068}">
      <dsp:nvSpPr>
        <dsp:cNvPr id="0" name=""/>
        <dsp:cNvSpPr/>
      </dsp:nvSpPr>
      <dsp:spPr>
        <a:xfrm>
          <a:off x="1194069" y="2217"/>
          <a:ext cx="1795027" cy="8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В устной форме</a:t>
          </a:r>
        </a:p>
      </dsp:txBody>
      <dsp:txXfrm>
        <a:off x="1220356" y="28504"/>
        <a:ext cx="1742453" cy="844939"/>
      </dsp:txXfrm>
    </dsp:sp>
    <dsp:sp modelId="{F911A901-2DF5-47C0-B06F-26D8E1EF55D6}">
      <dsp:nvSpPr>
        <dsp:cNvPr id="0" name=""/>
        <dsp:cNvSpPr/>
      </dsp:nvSpPr>
      <dsp:spPr>
        <a:xfrm>
          <a:off x="1373572" y="899730"/>
          <a:ext cx="179502" cy="67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35"/>
              </a:lnTo>
              <a:lnTo>
                <a:pt x="179502" y="673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6914-3763-4D72-A512-468287DA3A11}">
      <dsp:nvSpPr>
        <dsp:cNvPr id="0" name=""/>
        <dsp:cNvSpPr/>
      </dsp:nvSpPr>
      <dsp:spPr>
        <a:xfrm>
          <a:off x="1553075" y="1124109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Единая бесплатная горячая линия страховой компани</a:t>
          </a: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и</a:t>
          </a:r>
        </a:p>
      </dsp:txBody>
      <dsp:txXfrm>
        <a:off x="1579362" y="1150396"/>
        <a:ext cx="1383447" cy="844939"/>
      </dsp:txXfrm>
    </dsp:sp>
    <dsp:sp modelId="{33AA23CA-CAB4-44D4-96DF-CF5BE03A9710}">
      <dsp:nvSpPr>
        <dsp:cNvPr id="0" name=""/>
        <dsp:cNvSpPr/>
      </dsp:nvSpPr>
      <dsp:spPr>
        <a:xfrm>
          <a:off x="1373572" y="899730"/>
          <a:ext cx="179502" cy="1795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027"/>
              </a:lnTo>
              <a:lnTo>
                <a:pt x="179502" y="1795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76E99-180F-4CF3-ABDF-CF0BB4567147}">
      <dsp:nvSpPr>
        <dsp:cNvPr id="0" name=""/>
        <dsp:cNvSpPr/>
      </dsp:nvSpPr>
      <dsp:spPr>
        <a:xfrm>
          <a:off x="1553075" y="2246001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Много-канальный </a:t>
          </a: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телефон регионального офиса</a:t>
          </a:r>
        </a:p>
      </dsp:txBody>
      <dsp:txXfrm>
        <a:off x="1579362" y="2272288"/>
        <a:ext cx="1383447" cy="844939"/>
      </dsp:txXfrm>
    </dsp:sp>
    <dsp:sp modelId="{A6AED938-1230-4CC6-AE17-452FB20FA06B}">
      <dsp:nvSpPr>
        <dsp:cNvPr id="0" name=""/>
        <dsp:cNvSpPr/>
      </dsp:nvSpPr>
      <dsp:spPr>
        <a:xfrm>
          <a:off x="1373572" y="899730"/>
          <a:ext cx="179502" cy="291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919"/>
              </a:lnTo>
              <a:lnTo>
                <a:pt x="179502" y="2916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F7B01-6BEB-4B3E-A288-E79DD1F8711E}">
      <dsp:nvSpPr>
        <dsp:cNvPr id="0" name=""/>
        <dsp:cNvSpPr/>
      </dsp:nvSpPr>
      <dsp:spPr>
        <a:xfrm>
          <a:off x="1553075" y="3367893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Телефон прямой связи со страховыми представителями, размещенный в поликлиниках</a:t>
          </a:r>
          <a:endParaRPr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79362" y="3394180"/>
        <a:ext cx="1383447" cy="844939"/>
      </dsp:txXfrm>
    </dsp:sp>
    <dsp:sp modelId="{BB92B8A5-66E6-4927-BD51-B1AA478EF4A5}">
      <dsp:nvSpPr>
        <dsp:cNvPr id="0" name=""/>
        <dsp:cNvSpPr/>
      </dsp:nvSpPr>
      <dsp:spPr>
        <a:xfrm>
          <a:off x="3437853" y="2217"/>
          <a:ext cx="1795027" cy="8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Письменные обращения</a:t>
          </a:r>
        </a:p>
      </dsp:txBody>
      <dsp:txXfrm>
        <a:off x="3464140" y="28504"/>
        <a:ext cx="1742453" cy="844939"/>
      </dsp:txXfrm>
    </dsp:sp>
    <dsp:sp modelId="{12009299-CA97-4F95-9E2A-8E83527EFB13}">
      <dsp:nvSpPr>
        <dsp:cNvPr id="0" name=""/>
        <dsp:cNvSpPr/>
      </dsp:nvSpPr>
      <dsp:spPr>
        <a:xfrm>
          <a:off x="3617356" y="899730"/>
          <a:ext cx="179502" cy="67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35"/>
              </a:lnTo>
              <a:lnTo>
                <a:pt x="179502" y="673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55E99-6615-4E93-B10C-8E3677D61847}">
      <dsp:nvSpPr>
        <dsp:cNvPr id="0" name=""/>
        <dsp:cNvSpPr/>
      </dsp:nvSpPr>
      <dsp:spPr>
        <a:xfrm>
          <a:off x="3796859" y="1124109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Онлайн-форма на официальном сайте СМК</a:t>
          </a:r>
        </a:p>
      </dsp:txBody>
      <dsp:txXfrm>
        <a:off x="3823146" y="1150396"/>
        <a:ext cx="1383447" cy="844939"/>
      </dsp:txXfrm>
    </dsp:sp>
    <dsp:sp modelId="{41C1B467-41F9-4908-9044-D73CFACC2930}">
      <dsp:nvSpPr>
        <dsp:cNvPr id="0" name=""/>
        <dsp:cNvSpPr/>
      </dsp:nvSpPr>
      <dsp:spPr>
        <a:xfrm>
          <a:off x="3617356" y="899730"/>
          <a:ext cx="179502" cy="1795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027"/>
              </a:lnTo>
              <a:lnTo>
                <a:pt x="179502" y="1795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63F5-FBC7-4476-AEFD-458FEFBD70A7}">
      <dsp:nvSpPr>
        <dsp:cNvPr id="0" name=""/>
        <dsp:cNvSpPr/>
      </dsp:nvSpPr>
      <dsp:spPr>
        <a:xfrm>
          <a:off x="3796859" y="2246001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Письменное заявление в офисе компании</a:t>
          </a:r>
        </a:p>
      </dsp:txBody>
      <dsp:txXfrm>
        <a:off x="3823146" y="2272288"/>
        <a:ext cx="1383447" cy="844939"/>
      </dsp:txXfrm>
    </dsp:sp>
    <dsp:sp modelId="{926E0147-5FB8-4FE8-8A33-CB977478D348}">
      <dsp:nvSpPr>
        <dsp:cNvPr id="0" name=""/>
        <dsp:cNvSpPr/>
      </dsp:nvSpPr>
      <dsp:spPr>
        <a:xfrm>
          <a:off x="3617356" y="899730"/>
          <a:ext cx="179502" cy="291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919"/>
              </a:lnTo>
              <a:lnTo>
                <a:pt x="179502" y="2916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4116-F83E-4F8A-A672-97BEB05AD1C5}">
      <dsp:nvSpPr>
        <dsp:cNvPr id="0" name=""/>
        <dsp:cNvSpPr/>
      </dsp:nvSpPr>
      <dsp:spPr>
        <a:xfrm>
          <a:off x="3796859" y="3367893"/>
          <a:ext cx="1436021" cy="89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Письменное </a:t>
          </a: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заявление, направленное через Почту России</a:t>
          </a:r>
        </a:p>
      </dsp:txBody>
      <dsp:txXfrm>
        <a:off x="3823146" y="3394180"/>
        <a:ext cx="1383447" cy="844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4206-688F-4B57-AAEF-BD112922F068}">
      <dsp:nvSpPr>
        <dsp:cNvPr id="0" name=""/>
        <dsp:cNvSpPr/>
      </dsp:nvSpPr>
      <dsp:spPr>
        <a:xfrm>
          <a:off x="874434" y="3126"/>
          <a:ext cx="1765631" cy="88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Личный визит</a:t>
          </a:r>
        </a:p>
      </dsp:txBody>
      <dsp:txXfrm>
        <a:off x="900291" y="28983"/>
        <a:ext cx="1713917" cy="831101"/>
      </dsp:txXfrm>
    </dsp:sp>
    <dsp:sp modelId="{F911A901-2DF5-47C0-B06F-26D8E1EF55D6}">
      <dsp:nvSpPr>
        <dsp:cNvPr id="0" name=""/>
        <dsp:cNvSpPr/>
      </dsp:nvSpPr>
      <dsp:spPr>
        <a:xfrm>
          <a:off x="1050997" y="885942"/>
          <a:ext cx="176563" cy="6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111"/>
              </a:lnTo>
              <a:lnTo>
                <a:pt x="176563" y="662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6914-3763-4D72-A512-468287DA3A11}">
      <dsp:nvSpPr>
        <dsp:cNvPr id="0" name=""/>
        <dsp:cNvSpPr/>
      </dsp:nvSpPr>
      <dsp:spPr>
        <a:xfrm>
          <a:off x="1227561" y="1106646"/>
          <a:ext cx="1412505" cy="88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Пункты выдачи полисов ОМС</a:t>
          </a:r>
        </a:p>
      </dsp:txBody>
      <dsp:txXfrm>
        <a:off x="1253418" y="1132503"/>
        <a:ext cx="1360791" cy="831101"/>
      </dsp:txXfrm>
    </dsp:sp>
    <dsp:sp modelId="{33AA23CA-CAB4-44D4-96DF-CF5BE03A9710}">
      <dsp:nvSpPr>
        <dsp:cNvPr id="0" name=""/>
        <dsp:cNvSpPr/>
      </dsp:nvSpPr>
      <dsp:spPr>
        <a:xfrm>
          <a:off x="1050997" y="885942"/>
          <a:ext cx="176563" cy="176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631"/>
              </a:lnTo>
              <a:lnTo>
                <a:pt x="176563" y="176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76E99-180F-4CF3-ABDF-CF0BB4567147}">
      <dsp:nvSpPr>
        <dsp:cNvPr id="0" name=""/>
        <dsp:cNvSpPr/>
      </dsp:nvSpPr>
      <dsp:spPr>
        <a:xfrm>
          <a:off x="1227561" y="2210165"/>
          <a:ext cx="1412505" cy="88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Приём граждан в головных офисах СМК</a:t>
          </a:r>
        </a:p>
      </dsp:txBody>
      <dsp:txXfrm>
        <a:off x="1253418" y="2236022"/>
        <a:ext cx="1360791" cy="831101"/>
      </dsp:txXfrm>
    </dsp:sp>
    <dsp:sp modelId="{BB92B8A5-66E6-4927-BD51-B1AA478EF4A5}">
      <dsp:nvSpPr>
        <dsp:cNvPr id="0" name=""/>
        <dsp:cNvSpPr/>
      </dsp:nvSpPr>
      <dsp:spPr>
        <a:xfrm>
          <a:off x="3081474" y="3126"/>
          <a:ext cx="1765631" cy="88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Электронные сервисы</a:t>
          </a:r>
        </a:p>
      </dsp:txBody>
      <dsp:txXfrm>
        <a:off x="3107331" y="28983"/>
        <a:ext cx="1713917" cy="831101"/>
      </dsp:txXfrm>
    </dsp:sp>
    <dsp:sp modelId="{12009299-CA97-4F95-9E2A-8E83527EFB13}">
      <dsp:nvSpPr>
        <dsp:cNvPr id="0" name=""/>
        <dsp:cNvSpPr/>
      </dsp:nvSpPr>
      <dsp:spPr>
        <a:xfrm>
          <a:off x="3258037" y="885942"/>
          <a:ext cx="176563" cy="6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111"/>
              </a:lnTo>
              <a:lnTo>
                <a:pt x="176563" y="662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55E99-6615-4E93-B10C-8E3677D61847}">
      <dsp:nvSpPr>
        <dsp:cNvPr id="0" name=""/>
        <dsp:cNvSpPr/>
      </dsp:nvSpPr>
      <dsp:spPr>
        <a:xfrm>
          <a:off x="3434600" y="1106646"/>
          <a:ext cx="1412505" cy="88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Личный кабинет на сайте страховой компании</a:t>
          </a:r>
          <a:r>
            <a:rPr lang="ru-RU" sz="13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3460457" y="1132503"/>
        <a:ext cx="1360791" cy="831101"/>
      </dsp:txXfrm>
    </dsp:sp>
    <dsp:sp modelId="{41C1B467-41F9-4908-9044-D73CFACC2930}">
      <dsp:nvSpPr>
        <dsp:cNvPr id="0" name=""/>
        <dsp:cNvSpPr/>
      </dsp:nvSpPr>
      <dsp:spPr>
        <a:xfrm>
          <a:off x="3258037" y="885942"/>
          <a:ext cx="176563" cy="176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631"/>
              </a:lnTo>
              <a:lnTo>
                <a:pt x="176563" y="176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63F5-FBC7-4476-AEFD-458FEFBD70A7}">
      <dsp:nvSpPr>
        <dsp:cNvPr id="0" name=""/>
        <dsp:cNvSpPr/>
      </dsp:nvSpPr>
      <dsp:spPr>
        <a:xfrm>
          <a:off x="3434600" y="2210165"/>
          <a:ext cx="1412505" cy="88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Чат-боты и онлайн-консультанты на сайтах СМК</a:t>
          </a:r>
        </a:p>
      </dsp:txBody>
      <dsp:txXfrm>
        <a:off x="3460457" y="2236022"/>
        <a:ext cx="1360791" cy="831101"/>
      </dsp:txXfrm>
    </dsp:sp>
    <dsp:sp modelId="{BEDA6468-4D63-434C-999D-875F79662E4D}">
      <dsp:nvSpPr>
        <dsp:cNvPr id="0" name=""/>
        <dsp:cNvSpPr/>
      </dsp:nvSpPr>
      <dsp:spPr>
        <a:xfrm>
          <a:off x="3258037" y="885942"/>
          <a:ext cx="176563" cy="28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151"/>
              </a:lnTo>
              <a:lnTo>
                <a:pt x="176563" y="2869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B20D1-3ED1-4825-A950-9A728A2958E3}">
      <dsp:nvSpPr>
        <dsp:cNvPr id="0" name=""/>
        <dsp:cNvSpPr/>
      </dsp:nvSpPr>
      <dsp:spPr>
        <a:xfrm>
          <a:off x="3434600" y="3313685"/>
          <a:ext cx="1412505" cy="88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Verdana" panose="020B0604030504040204" pitchFamily="34" charset="0"/>
              <a:ea typeface="Verdana" panose="020B0604030504040204" pitchFamily="34" charset="0"/>
            </a:rPr>
            <a:t>Мобильное приложение СМК</a:t>
          </a:r>
        </a:p>
      </dsp:txBody>
      <dsp:txXfrm>
        <a:off x="3460457" y="3339542"/>
        <a:ext cx="1360791" cy="83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#2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#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#4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6B3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91750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/>
            </a:lvl1pPr>
            <a:lvl2pPr>
              <a:buClr>
                <a:srgbClr val="1DCF94"/>
              </a:buClr>
              <a:buSzPct val="120000"/>
              <a:buFont typeface="Wingdings" pitchFamily="2" charset="2"/>
              <a:buChar char="§"/>
              <a:defRPr/>
            </a:lvl2pPr>
            <a:lvl3pPr>
              <a:buClr>
                <a:srgbClr val="00B6E3"/>
              </a:buClr>
              <a:buFont typeface="Wingdings" pitchFamily="2" charset="2"/>
              <a:buChar char="§"/>
              <a:defRPr/>
            </a:lvl3pPr>
            <a:lvl4pPr>
              <a:buClr>
                <a:srgbClr val="16B37F"/>
              </a:buClr>
              <a:buSzPct val="90000"/>
              <a:buFont typeface="Wingdings" pitchFamily="2" charset="2"/>
              <a:buChar char="§"/>
              <a:defRPr/>
            </a:lvl4pPr>
            <a:lvl5pPr>
              <a:buClr>
                <a:srgbClr val="0070BA"/>
              </a:buClr>
              <a:buSzPct val="50000"/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28.pn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image" Target="../media/image1.png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28.pn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image" Target="../media/image1.png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valyukh@mail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9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hyperlink" Target="https://hotline-vsp.r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" y="0"/>
            <a:ext cx="12190412" cy="6858001"/>
            <a:chOff x="1" y="0"/>
            <a:chExt cx="12190412" cy="6858001"/>
          </a:xfrm>
        </p:grpSpPr>
        <p:pic>
          <p:nvPicPr>
            <p:cNvPr id="4" name="Picture 2" descr="E:\РАБОТА\4 ФОРУМЫ+КОНФЕРЕНЦИИ\Тренинг_ВСП Ответственный пациент\презентации\элементы\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2051" y="0"/>
              <a:ext cx="11028362" cy="6858001"/>
            </a:xfrm>
            <a:prstGeom prst="rect">
              <a:avLst/>
            </a:prstGeom>
            <a:noFill/>
          </p:spPr>
        </p:pic>
        <p:pic>
          <p:nvPicPr>
            <p:cNvPr id="5" name="Picture 3" descr="E:\РАБОТА\4 ФОРУМЫ+КОНФЕРЕНЦИИ\Тренинг_ВСП Ответственный пациент\презентации\элементы\03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" y="1845140"/>
              <a:ext cx="5210544" cy="5012543"/>
            </a:xfrm>
            <a:prstGeom prst="rect">
              <a:avLst/>
            </a:prstGeom>
            <a:noFill/>
          </p:spPr>
        </p:pic>
        <p:pic>
          <p:nvPicPr>
            <p:cNvPr id="9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042" y="357166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1414686" y="500042"/>
              <a:ext cx="10181246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1300" b="1" dirty="0" smtClean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Полугодовой тренинг общественных экспертов и пациентов ВСП 2026.1 </a:t>
              </a:r>
            </a:p>
            <a:p>
              <a:pPr algn="ctr"/>
              <a:r>
                <a:rPr lang="ru-RU" sz="2050" dirty="0" smtClean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«ОНЛАЙН-МАРАФОН: ОТВЕТСТВЕННЫЙ ПАЦИЕНТ – </a:t>
              </a:r>
            </a:p>
            <a:p>
              <a:pPr algn="ctr"/>
              <a:r>
                <a:rPr lang="ru-RU" sz="2050" dirty="0" smtClean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ЭКОСИСТЕМА МОЕГО ЗДОРОВЬЯ»</a:t>
              </a:r>
            </a:p>
          </p:txBody>
        </p:sp>
        <p:pic>
          <p:nvPicPr>
            <p:cNvPr id="1026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95866" y="102861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942" y="1544833"/>
            <a:ext cx="9144064" cy="3024008"/>
          </a:xfrm>
        </p:spPr>
        <p:txBody>
          <a:bodyPr>
            <a:noAutofit/>
          </a:bodyPr>
          <a:lstStyle/>
          <a:p>
            <a:r>
              <a:rPr lang="ru-RU" dirty="0"/>
              <a:t>«НАВИГАТОР ПАЦИЕНТОВ ВСП КАК ИНСТРУМЕНТ ЗАЩИТЫ ПРАВ»</a:t>
            </a:r>
            <a:endParaRPr lang="ru-RU" sz="4000" b="1" dirty="0">
              <a:solidFill>
                <a:srgbClr val="16B37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868" y="4329481"/>
            <a:ext cx="7387754" cy="1490190"/>
          </a:xfrm>
        </p:spPr>
        <p:txBody>
          <a:bodyPr>
            <a:noAutofit/>
          </a:bodyPr>
          <a:lstStyle/>
          <a:p>
            <a:pPr lvl="0" defTabSz="685800">
              <a:buClr>
                <a:srgbClr val="35A5D6"/>
              </a:buClr>
              <a:buSzPct val="130000"/>
            </a:pPr>
            <a:r>
              <a:rPr lang="ru-RU" b="1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Валюх Марина Васильевна</a:t>
            </a:r>
            <a:endParaRPr lang="ru-RU" b="1" dirty="0">
              <a:solidFill>
                <a:srgbClr val="0070BA"/>
              </a:solidFill>
              <a:latin typeface="Verdana" panose="020B0604030504040204" pitchFamily="34" charset="0"/>
              <a:ea typeface="Verdana" panose="020B0604030504040204" pitchFamily="34" charset="0"/>
              <a:cs typeface="Gotham Pro" panose="02000503040000020004" charset="0"/>
            </a:endParaRPr>
          </a:p>
          <a:p>
            <a:pPr lvl="0" defTabSz="685800">
              <a:buClr>
                <a:srgbClr val="35A5D6"/>
              </a:buClr>
              <a:buSzPct val="130000"/>
            </a:pPr>
            <a:r>
              <a:rPr lang="ru-RU" sz="20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Эксперт Горячей линии ВСП,</a:t>
            </a:r>
          </a:p>
          <a:p>
            <a:pPr lvl="0" defTabSz="685800">
              <a:buClr>
                <a:srgbClr val="35A5D6"/>
              </a:buClr>
              <a:buSzPct val="130000"/>
            </a:pPr>
            <a:r>
              <a:rPr lang="ru-RU" sz="20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Вице-президент по работе с регионами ОООИБРС,</a:t>
            </a:r>
          </a:p>
          <a:p>
            <a:pPr lvl="0" defTabSz="685800">
              <a:buClr>
                <a:srgbClr val="35A5D6"/>
              </a:buClr>
              <a:buSzPct val="130000"/>
            </a:pPr>
            <a:r>
              <a:rPr lang="ru-RU" sz="20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президент СПбРООИБРС «Опора-М»</a:t>
            </a:r>
            <a:endParaRPr lang="ru-RU" sz="2000" dirty="0">
              <a:solidFill>
                <a:srgbClr val="0070BA"/>
              </a:solidFill>
              <a:latin typeface="Verdana" panose="020B0604030504040204" pitchFamily="34" charset="0"/>
              <a:ea typeface="Verdana" panose="020B0604030504040204" pitchFamily="34" charset="0"/>
              <a:cs typeface="Gotham Pro" panose="02000503040000020004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7094" y="6143644"/>
            <a:ext cx="252028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 smtClean="0">
                <a:solidFill>
                  <a:srgbClr val="00B6E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мая 2026 года</a:t>
            </a:r>
            <a:endParaRPr lang="ru-RU" b="1" dirty="0">
              <a:solidFill>
                <a:srgbClr val="00B6E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3975108"/>
            <a:ext cx="1806171" cy="2408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Навигатор пациента ВСП – </a:t>
            </a:r>
            <a:r>
              <a:rPr lang="en-US" dirty="0">
                <a:solidFill>
                  <a:srgbClr val="00B6E3"/>
                </a:solidFill>
              </a:rPr>
              <a:t>HELP-VSP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9EFA9FF8-B014-4120-9DF4-95BD8755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84" y="762343"/>
            <a:ext cx="4396281" cy="2992007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59240E-7E88-4889-B692-D91478625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84" y="3745445"/>
            <a:ext cx="4396281" cy="28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3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Навигатор пациента ВСП – </a:t>
            </a:r>
            <a:r>
              <a:rPr lang="en-US" dirty="0">
                <a:solidFill>
                  <a:srgbClr val="00B6E3"/>
                </a:solidFill>
              </a:rPr>
              <a:t>HELP-VSP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EBEB62-F3B0-43F8-AE2B-944BFABF1D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63" y="3263573"/>
            <a:ext cx="4304477" cy="31180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40F099-8E8F-4EBE-B950-623DEC877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172" y="1957530"/>
            <a:ext cx="4729926" cy="4548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20AE5D-5A55-4D6D-A464-A9D900C5597A}"/>
              </a:ext>
            </a:extLst>
          </p:cNvPr>
          <p:cNvSpPr txBox="1"/>
          <p:nvPr/>
        </p:nvSpPr>
        <p:spPr>
          <a:xfrm>
            <a:off x="7967414" y="11715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498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Шаблон обращения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B2360E-21B5-4FB6-B9CA-3E1ACBE3D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079499"/>
            <a:ext cx="5913097" cy="2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2678" y="1339034"/>
            <a:ext cx="9865096" cy="5186309"/>
          </a:xfrm>
        </p:spPr>
        <p:txBody>
          <a:bodyPr>
            <a:normAutofit/>
          </a:bodyPr>
          <a:lstStyle/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Как получить инвалидность. С чего начать?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Невозможно записаться на МРТ.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Невозможно записаться к узкому специалисту.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Не устраивает качество оказания медицинской помощи (КМП)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Отказ в прикреплении к поликлинике по месту пребывания.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Пациент ждет госпитализацию уже 3 месяца. Что делать?</a:t>
            </a:r>
          </a:p>
          <a:p>
            <a:pPr marL="457200" indent="-457200">
              <a:buSzPct val="120000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В стационаре предлагают купить лекарства за свой счет.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1247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6E3"/>
                </a:solidFill>
              </a:rPr>
              <a:t>      Примеры кейсов</a:t>
            </a:r>
            <a:endParaRPr lang="ru-RU" sz="3200" b="1" dirty="0">
              <a:solidFill>
                <a:srgbClr val="00B6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3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6991" y="0"/>
            <a:ext cx="12197404" cy="6858001"/>
            <a:chOff x="0" y="0"/>
            <a:chExt cx="12197404" cy="6858001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12197404" cy="6858001"/>
              <a:chOff x="0" y="0"/>
              <a:chExt cx="12197404" cy="6858001"/>
            </a:xfrm>
          </p:grpSpPr>
          <p:pic>
            <p:nvPicPr>
              <p:cNvPr id="4" name="Picture 2" descr="E:\РАБОТА\4 ФОРУМЫ+КОНФЕРЕНЦИИ\Тренинг_ВСП Ответственный пациент\презентации\элементы\0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9042" y="0"/>
                <a:ext cx="11028362" cy="6858001"/>
              </a:xfrm>
              <a:prstGeom prst="rect">
                <a:avLst/>
              </a:prstGeom>
              <a:noFill/>
            </p:spPr>
          </p:pic>
          <p:pic>
            <p:nvPicPr>
              <p:cNvPr id="5" name="Picture 3" descr="E:\РАБОТА\4 ФОРУМЫ+КОНФЕРЕНЦИИ\Тренинг_ВСП Ответственный пациент\презентации\элементы\03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0" y="1617424"/>
                <a:ext cx="5447134" cy="5240349"/>
              </a:xfrm>
              <a:prstGeom prst="rect">
                <a:avLst/>
              </a:prstGeom>
              <a:noFill/>
            </p:spPr>
          </p:pic>
          <p:pic>
            <p:nvPicPr>
              <p:cNvPr id="7" name="Picture 5" descr="E:\РАБОТА\4 ФОРУМЫ+КОНФЕРЕНЦИИ\Тренинг_ВСП Ответственный пациент\презентации\элементы\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1" y="5643520"/>
                <a:ext cx="1666049" cy="121448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59702" y="260648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296107" y="231783"/>
              <a:ext cx="66614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95866" y="464344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18" name="Заголовок 1"/>
          <p:cNvSpPr txBox="1"/>
          <p:nvPr/>
        </p:nvSpPr>
        <p:spPr>
          <a:xfrm>
            <a:off x="1162051" y="260649"/>
            <a:ext cx="9390660" cy="1097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41655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/>
            <a:r>
              <a:rPr lang="ru-RU" dirty="0"/>
              <a:t>Поводы обращения в страховую компанию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35086488"/>
              </p:ext>
            </p:extLst>
          </p:nvPr>
        </p:nvGraphicFramePr>
        <p:xfrm>
          <a:off x="682997" y="1617196"/>
          <a:ext cx="5926187" cy="47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386297827"/>
              </p:ext>
            </p:extLst>
          </p:nvPr>
        </p:nvGraphicFramePr>
        <p:xfrm>
          <a:off x="6130130" y="1609978"/>
          <a:ext cx="4958745" cy="477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2600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12190413" cy="6858001"/>
            <a:chOff x="0" y="0"/>
            <a:chExt cx="12190413" cy="6858001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12190413" cy="6858001"/>
              <a:chOff x="0" y="0"/>
              <a:chExt cx="12190413" cy="6858001"/>
            </a:xfrm>
          </p:grpSpPr>
          <p:pic>
            <p:nvPicPr>
              <p:cNvPr id="4" name="Picture 2" descr="E:\РАБОТА\4 ФОРУМЫ+КОНФЕРЕНЦИИ\Тренинг_ВСП Ответственный пациент\презентации\элементы\0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2051" y="0"/>
                <a:ext cx="11028362" cy="6858001"/>
              </a:xfrm>
              <a:prstGeom prst="rect">
                <a:avLst/>
              </a:prstGeom>
              <a:noFill/>
            </p:spPr>
          </p:pic>
          <p:pic>
            <p:nvPicPr>
              <p:cNvPr id="5" name="Picture 3" descr="E:\РАБОТА\4 ФОРУМЫ+КОНФЕРЕНЦИИ\Тренинг_ВСП Ответственный пациент\презентации\элементы\03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0" y="1617424"/>
                <a:ext cx="5447134" cy="5240349"/>
              </a:xfrm>
              <a:prstGeom prst="rect">
                <a:avLst/>
              </a:prstGeom>
              <a:noFill/>
            </p:spPr>
          </p:pic>
          <p:pic>
            <p:nvPicPr>
              <p:cNvPr id="7" name="Picture 5" descr="E:\РАБОТА\4 ФОРУМЫ+КОНФЕРЕНЦИИ\Тренинг_ВСП Ответственный пациент\презентации\элементы\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1" y="5643520"/>
                <a:ext cx="1666049" cy="121448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59702" y="260648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362421" y="468794"/>
              <a:ext cx="66614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95866" y="464344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18" name="Заголовок 1"/>
          <p:cNvSpPr txBox="1"/>
          <p:nvPr/>
        </p:nvSpPr>
        <p:spPr>
          <a:xfrm>
            <a:off x="362420" y="548680"/>
            <a:ext cx="10197281" cy="80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541655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895350"/>
            <a:r>
              <a:rPr lang="ru-RU" dirty="0"/>
              <a:t>Способы обращения в страховую компанию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65284249"/>
              </p:ext>
            </p:extLst>
          </p:nvPr>
        </p:nvGraphicFramePr>
        <p:xfrm>
          <a:off x="596949" y="1905144"/>
          <a:ext cx="6426951" cy="426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96874222"/>
              </p:ext>
            </p:extLst>
          </p:nvPr>
        </p:nvGraphicFramePr>
        <p:xfrm>
          <a:off x="5461060" y="1905144"/>
          <a:ext cx="5721541" cy="419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6784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grpSp>
            <p:nvGrpSpPr>
              <p:cNvPr id="12" name="Группа 11"/>
              <p:cNvGrpSpPr/>
              <p:nvPr/>
            </p:nvGrpSpPr>
            <p:grpSpPr>
              <a:xfrm flipH="1">
                <a:off x="-1" y="0"/>
                <a:ext cx="12190414" cy="6858001"/>
                <a:chOff x="0" y="0"/>
                <a:chExt cx="12190414" cy="6858001"/>
              </a:xfrm>
            </p:grpSpPr>
            <p:pic>
              <p:nvPicPr>
                <p:cNvPr id="11" name="Picture 3" descr="E:\РАБОТА\4 ФОРУМЫ+КОНФЕРЕНЦИИ\Тренинг_ВСП Ответственный пациент\презентации\элементы\03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 flipH="1" flipV="1">
                  <a:off x="6992677" y="215"/>
                  <a:ext cx="5197737" cy="50004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" name="Picture 2" descr="E:\РАБОТА\4 ФОРУМЫ+КОНФЕРЕНЦИИ\Тренинг_ВСП Ответственный пациент\презентации\элементы\0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 flipV="1">
                  <a:off x="0" y="0"/>
                  <a:ext cx="11028362" cy="68580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C:\Users\shert\Документы\Работа\4 ФОРУМЫ+КОНФЕРЕНЦИИ\Тренинг_ВСП Ответственный пациент\2026 май\Тренинг ВСП 2026 -презентации\0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95800" y="3793258"/>
                <a:ext cx="1594613" cy="1207378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1130" y="476672"/>
              <a:ext cx="1368152" cy="136815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834" y="1844824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</a:t>
            </a:r>
            <a:br>
              <a:rPr lang="ru-RU" dirty="0" smtClean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  <a:endParaRPr lang="ru-RU" dirty="0">
              <a:solidFill>
                <a:srgbClr val="1DCF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5984" y="5509384"/>
            <a:ext cx="9929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Полугодовой тренинг общественных экспертов и пациентов ВСП 2026.1 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«ОНЛАЙН-МАРАФОН: ОТВЕТСТВЕННЫЙ ПАЦИЕНТ – ЭКОСИСТЕМА МОЕГО ЗДОРОВЬЯ»</a:t>
            </a:r>
          </a:p>
          <a:p>
            <a:pPr algn="ctr"/>
            <a:r>
              <a:rPr lang="ru-RU" dirty="0" smtClean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https://forum-vsp.ru/tren-26-1/</a:t>
            </a:r>
            <a:endParaRPr lang="ru-RU" dirty="0">
              <a:solidFill>
                <a:srgbClr val="0070B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70685" y="2321496"/>
            <a:ext cx="4320480" cy="3783106"/>
          </a:xfrm>
          <a:prstGeom prst="rect">
            <a:avLst/>
          </a:prstGeom>
        </p:spPr>
        <p:txBody>
          <a:bodyPr vert="horz" lIns="80657" tIns="40328" rIns="80657" bIns="40328" rtlCol="0" anchor="ctr">
            <a:no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Валюх Марина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Контакты: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05C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A8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+7(965)753-00-63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A8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  <a:hlinkClick r:id="rId6"/>
              </a:rPr>
              <a:t>mvalyukh@mail.ru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41A8D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6654" y="1079500"/>
            <a:ext cx="4824536" cy="78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DCF94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Цель проектов</a:t>
            </a:r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Горячая линия ВСП и Навигатор </a:t>
            </a:r>
            <a:r>
              <a:rPr lang="ru-RU" dirty="0" smtClean="0">
                <a:solidFill>
                  <a:srgbClr val="00B6E3"/>
                </a:solidFill>
              </a:rPr>
              <a:t>пациентов</a:t>
            </a:r>
            <a:endParaRPr lang="ru-RU" sz="3200" b="1" dirty="0">
              <a:solidFill>
                <a:srgbClr val="00B6E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5598" y="1844039"/>
            <a:ext cx="10343142" cy="1732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8926">
              <a:buClr>
                <a:srgbClr val="00B0F0"/>
              </a:buClr>
              <a:buSzPct val="120000"/>
            </a:pPr>
            <a:r>
              <a:rPr lang="ru-RU" sz="2665" b="1" dirty="0" smtClean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Оказание </a:t>
            </a:r>
            <a:r>
              <a:rPr lang="ru-RU" sz="2665" b="1" dirty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оперативной помощи </a:t>
            </a:r>
            <a:r>
              <a:rPr lang="ru-RU" sz="2665" b="1" dirty="0" smtClean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гражданам</a:t>
            </a:r>
          </a:p>
          <a:p>
            <a:pPr defTabSz="1218926">
              <a:buClr>
                <a:srgbClr val="00B0F0"/>
              </a:buClr>
              <a:buSzPct val="120000"/>
            </a:pPr>
            <a:r>
              <a:rPr lang="ru-RU" sz="2665" b="1" dirty="0" smtClean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РФ в </a:t>
            </a:r>
            <a:r>
              <a:rPr lang="ru-RU" sz="2665" b="1" dirty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реализации ими прав на получение  </a:t>
            </a:r>
            <a:br>
              <a:rPr lang="ru-RU" sz="2665" b="1" dirty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</a:br>
            <a:r>
              <a:rPr lang="ru-RU" sz="2665" b="1" dirty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бесплатной медицинской </a:t>
            </a:r>
            <a:r>
              <a:rPr lang="ru-RU" sz="2665" b="1" dirty="0" smtClean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помощи</a:t>
            </a:r>
          </a:p>
          <a:p>
            <a:pPr defTabSz="1218926">
              <a:buClr>
                <a:srgbClr val="00B0F0"/>
              </a:buClr>
              <a:buSzPct val="120000"/>
            </a:pPr>
            <a:r>
              <a:rPr lang="ru-RU" sz="2665" b="1" dirty="0" smtClean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на </a:t>
            </a:r>
            <a:r>
              <a:rPr lang="ru-RU" sz="2665" b="1" dirty="0">
                <a:solidFill>
                  <a:srgbClr val="2B5D95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территории РФ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408" y="3642834"/>
            <a:ext cx="4822354" cy="24264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131" y="3642834"/>
            <a:ext cx="4901609" cy="2426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029" y="1034079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13259" y="13756"/>
            <a:ext cx="9186404" cy="10795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6E3"/>
                </a:solidFill>
              </a:rPr>
              <a:t>Организация </a:t>
            </a:r>
            <a:r>
              <a:rPr lang="ru-RU" dirty="0">
                <a:solidFill>
                  <a:srgbClr val="00B6E3"/>
                </a:solidFill>
              </a:rPr>
              <a:t>и принципы </a:t>
            </a:r>
            <a:r>
              <a:rPr lang="ru-RU" dirty="0" smtClean="0">
                <a:solidFill>
                  <a:srgbClr val="00B6E3"/>
                </a:solidFill>
              </a:rPr>
              <a:t>работы</a:t>
            </a:r>
            <a:br>
              <a:rPr lang="ru-RU" dirty="0" smtClean="0">
                <a:solidFill>
                  <a:srgbClr val="00B6E3"/>
                </a:solidFill>
              </a:rPr>
            </a:br>
            <a:r>
              <a:rPr lang="ru-RU" dirty="0" smtClean="0">
                <a:solidFill>
                  <a:srgbClr val="00B6E3"/>
                </a:solidFill>
              </a:rPr>
              <a:t>Горячей </a:t>
            </a:r>
            <a:r>
              <a:rPr lang="ru-RU" dirty="0">
                <a:solidFill>
                  <a:srgbClr val="00B6E3"/>
                </a:solidFill>
              </a:rPr>
              <a:t>линии </a:t>
            </a:r>
            <a:r>
              <a:rPr lang="ru-RU" dirty="0" smtClean="0">
                <a:solidFill>
                  <a:srgbClr val="00B6E3"/>
                </a:solidFill>
              </a:rPr>
              <a:t>ВСП</a:t>
            </a:r>
            <a:endParaRPr lang="ru-RU" sz="3200" b="1" dirty="0">
              <a:solidFill>
                <a:srgbClr val="00B6E3"/>
              </a:solidFill>
            </a:endParaRP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id="{220EB054-61CA-59BA-2921-1E2EB0EE9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983653"/>
              </p:ext>
            </p:extLst>
          </p:nvPr>
        </p:nvGraphicFramePr>
        <p:xfrm>
          <a:off x="432625" y="1413507"/>
          <a:ext cx="5662581" cy="451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Объект 4">
            <a:extLst>
              <a:ext uri="{FF2B5EF4-FFF2-40B4-BE49-F238E27FC236}">
                <a16:creationId xmlns:a16="http://schemas.microsoft.com/office/drawing/2014/main" id="{3757B252-3A86-9248-647B-0E74CFF9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2464"/>
              </p:ext>
            </p:extLst>
          </p:nvPr>
        </p:nvGraphicFramePr>
        <p:xfrm>
          <a:off x="6227245" y="1646799"/>
          <a:ext cx="5626518" cy="427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662" y="1069030"/>
            <a:ext cx="10367172" cy="77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DCF94"/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" panose="02000503040000020004" charset="0"/>
              </a:rPr>
              <a:t>Фрагмент голосового приветствия: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Голосовое приветствие Горячей </a:t>
            </a:r>
            <a:r>
              <a:rPr lang="ru-RU" dirty="0" smtClean="0">
                <a:solidFill>
                  <a:srgbClr val="00B6E3"/>
                </a:solidFill>
              </a:rPr>
              <a:t>линии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19" name="Picture 2" descr="E:\РАБОТА\Инфографика\люди\человек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6410" y="4964616"/>
            <a:ext cx="1092299" cy="1186260"/>
          </a:xfrm>
          <a:prstGeom prst="rect">
            <a:avLst/>
          </a:prstGeom>
          <a:noFill/>
        </p:spPr>
      </p:pic>
      <p:sp>
        <p:nvSpPr>
          <p:cNvPr id="20" name="Прямоугольная выноска 19"/>
          <p:cNvSpPr/>
          <p:nvPr/>
        </p:nvSpPr>
        <p:spPr>
          <a:xfrm>
            <a:off x="1374520" y="1929514"/>
            <a:ext cx="10191315" cy="2783303"/>
          </a:xfrm>
          <a:prstGeom prst="wedgeRectCallout">
            <a:avLst>
              <a:gd name="adj1" fmla="val -45515"/>
              <a:gd name="adj2" fmla="val 83560"/>
            </a:avLst>
          </a:prstGeom>
          <a:noFill/>
          <a:ln>
            <a:solidFill>
              <a:srgbClr val="00A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9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9796E4-9AD9-A15C-57E3-AA9BB484E2D1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 l="980" t="15158" r="1961" b="6410"/>
          <a:stretch>
            <a:fillRect/>
          </a:stretch>
        </p:blipFill>
        <p:spPr>
          <a:xfrm>
            <a:off x="1414686" y="2085337"/>
            <a:ext cx="10151149" cy="24953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87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</a:t>
            </a:r>
            <a:r>
              <a:rPr lang="ru-RU" dirty="0" smtClean="0">
                <a:solidFill>
                  <a:srgbClr val="00B6E3"/>
                </a:solidFill>
              </a:rPr>
              <a:t>Задачи Горячей линии</a:t>
            </a:r>
            <a:endParaRPr lang="ru-RU" sz="3200" b="1" dirty="0">
              <a:solidFill>
                <a:srgbClr val="00B6E3"/>
              </a:solidFill>
            </a:endParaRPr>
          </a:p>
        </p:txBody>
      </p:sp>
      <p:graphicFrame>
        <p:nvGraphicFramePr>
          <p:cNvPr id="15" name="Объект 4">
            <a:extLst>
              <a:ext uri="{FF2B5EF4-FFF2-40B4-BE49-F238E27FC236}">
                <a16:creationId xmlns:a16="http://schemas.microsoft.com/office/drawing/2014/main" id="{509D5EA0-E8EE-FB92-43EB-5B6FD291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574400"/>
              </p:ext>
            </p:extLst>
          </p:nvPr>
        </p:nvGraphicFramePr>
        <p:xfrm>
          <a:off x="1274314" y="1450828"/>
          <a:ext cx="10077476" cy="460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351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Горячая линия </a:t>
            </a:r>
            <a:r>
              <a:rPr lang="ru-RU" dirty="0" smtClean="0">
                <a:solidFill>
                  <a:srgbClr val="00B6E3"/>
                </a:solidFill>
              </a:rPr>
              <a:t>ВСП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130" y="2158400"/>
            <a:ext cx="9760542" cy="4115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113" y="4394454"/>
            <a:ext cx="1609483" cy="183505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51C4E8B-AB2A-9245-BA74-8917DE33648E}"/>
              </a:ext>
            </a:extLst>
          </p:cNvPr>
          <p:cNvSpPr txBox="1">
            <a:spLocks/>
          </p:cNvSpPr>
          <p:nvPr/>
        </p:nvSpPr>
        <p:spPr>
          <a:xfrm>
            <a:off x="3642421" y="1509481"/>
            <a:ext cx="6003895" cy="764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541338" indent="0"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Эксперты: 2018-2026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608" y="754290"/>
            <a:ext cx="1536325" cy="1536325"/>
          </a:xfrm>
          <a:prstGeom prst="rect">
            <a:avLst/>
          </a:prstGeom>
        </p:spPr>
      </p:pic>
      <p:pic>
        <p:nvPicPr>
          <p:cNvPr id="19" name="Picture 2" descr="E:\РАБОТА\Инфографика\молния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46743" y="850862"/>
            <a:ext cx="8423477" cy="126841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554266" y="1106764"/>
            <a:ext cx="42563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0071B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https://hotline-vsp.ru/</a:t>
            </a:r>
            <a:endParaRPr lang="ru-RU" sz="2133" b="1" dirty="0">
              <a:solidFill>
                <a:srgbClr val="0071B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8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86594" y="2755973"/>
            <a:ext cx="10865196" cy="735274"/>
          </a:xfrm>
          <a:prstGeom prst="rect">
            <a:avLst/>
          </a:prstGeom>
          <a:solidFill>
            <a:srgbClr val="3068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92" tIns="152692" rIns="152692" bIns="152692" numCol="1" spcCol="1270" anchor="ctr" anchorCtr="0">
            <a:noAutofit/>
          </a:bodyPr>
          <a:lstStyle/>
          <a:p>
            <a:pPr marL="118497" defTabSz="13627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Перечень типовых проблем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6327" y="3903666"/>
            <a:ext cx="10895463" cy="735274"/>
          </a:xfrm>
          <a:prstGeom prst="rect">
            <a:avLst/>
          </a:prstGeom>
          <a:solidFill>
            <a:srgbClr val="3068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92" tIns="152692" rIns="152692" bIns="152692" numCol="1" spcCol="1270" anchor="ctr" anchorCtr="0">
            <a:noAutofit/>
          </a:bodyPr>
          <a:lstStyle/>
          <a:p>
            <a:pPr marL="118497" defTabSz="13627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Выработка алгоритма работы с проблемой, описание нюансов</a:t>
            </a:r>
          </a:p>
        </p:txBody>
      </p:sp>
      <p:pic>
        <p:nvPicPr>
          <p:cNvPr id="21" name="Picture 2" descr="E:\РАБОТА\2 ВСП\Горячая линия 2019\лого\ГЛ_лого_безфон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46734" y="500584"/>
            <a:ext cx="2271351" cy="1793286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4093841" y="1112022"/>
            <a:ext cx="2879279" cy="671831"/>
          </a:xfrm>
          <a:prstGeom prst="rightArrow">
            <a:avLst>
              <a:gd name="adj1" fmla="val 50000"/>
              <a:gd name="adj2" fmla="val 82754"/>
            </a:avLst>
          </a:prstGeom>
          <a:solidFill>
            <a:srgbClr val="306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9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529735-8B17-49EE-810F-D6FA2E3D1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6" y="870814"/>
            <a:ext cx="3504180" cy="105282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C315C0E-6AA4-4ECF-9AFB-C47666E4FEF3}"/>
              </a:ext>
            </a:extLst>
          </p:cNvPr>
          <p:cNvSpPr/>
          <p:nvPr/>
        </p:nvSpPr>
        <p:spPr>
          <a:xfrm>
            <a:off x="478582" y="5114595"/>
            <a:ext cx="10873208" cy="735274"/>
          </a:xfrm>
          <a:prstGeom prst="rect">
            <a:avLst/>
          </a:prstGeom>
          <a:solidFill>
            <a:srgbClr val="3068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92" tIns="152692" rIns="152692" bIns="152692" numCol="1" spcCol="1270" anchor="ctr" anchorCtr="0">
            <a:noAutofit/>
          </a:bodyPr>
          <a:lstStyle/>
          <a:p>
            <a:pPr marL="118497" defTabSz="13627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Ноябрь 2024-ноябрь 2025  215.8 тыс. визитов</a:t>
            </a:r>
          </a:p>
        </p:txBody>
      </p:sp>
    </p:spTree>
    <p:extLst>
      <p:ext uri="{BB962C8B-B14F-4D97-AF65-F5344CB8AC3E}">
        <p14:creationId xmlns:p14="http://schemas.microsoft.com/office/powerpoint/2010/main" val="303205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6574" y="187846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</a:t>
            </a:r>
            <a:r>
              <a:rPr lang="ru-RU" dirty="0" smtClean="0">
                <a:solidFill>
                  <a:srgbClr val="00B6E3"/>
                </a:solidFill>
              </a:rPr>
              <a:t>Навигатор пациента ВСП </a:t>
            </a:r>
            <a:r>
              <a:rPr lang="ru-RU" dirty="0">
                <a:solidFill>
                  <a:srgbClr val="00B6E3"/>
                </a:solidFill>
              </a:rPr>
              <a:t>– </a:t>
            </a:r>
            <a:r>
              <a:rPr lang="en-US" dirty="0" smtClean="0">
                <a:solidFill>
                  <a:srgbClr val="00B6E3"/>
                </a:solidFill>
              </a:rPr>
              <a:t>HELP-VSP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16" name="Объект 7">
            <a:extLst>
              <a:ext uri="{FF2B5EF4-FFF2-40B4-BE49-F238E27FC236}">
                <a16:creationId xmlns:a16="http://schemas.microsoft.com/office/drawing/2014/main" id="{946A557D-1C33-4E78-A5D2-F0513E3B4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00" y="811734"/>
            <a:ext cx="7488832" cy="5713610"/>
          </a:xfrm>
        </p:spPr>
      </p:pic>
    </p:spTree>
    <p:extLst>
      <p:ext uri="{BB962C8B-B14F-4D97-AF65-F5344CB8AC3E}">
        <p14:creationId xmlns:p14="http://schemas.microsoft.com/office/powerpoint/2010/main" val="389337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 smtClean="0">
                  <a:solidFill>
                    <a:srgbClr val="0070BA"/>
                  </a:solidFill>
                </a:rPr>
                <a:t>6</a:t>
              </a:r>
              <a:r>
                <a:rPr lang="en-US" sz="1100" dirty="0" smtClean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 smtClean="0">
                  <a:solidFill>
                    <a:srgbClr val="0070BA"/>
                  </a:solidFill>
                </a:rPr>
                <a:t>Онлайн</a:t>
              </a:r>
              <a:r>
                <a:rPr lang="ru-RU" sz="1100" dirty="0" smtClean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850" cy="107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6E3"/>
                </a:solidFill>
              </a:rPr>
              <a:t>      Навигатор пациента ВСП – </a:t>
            </a:r>
            <a:r>
              <a:rPr lang="en-US" dirty="0">
                <a:solidFill>
                  <a:srgbClr val="00B6E3"/>
                </a:solidFill>
              </a:rPr>
              <a:t>HELP-VSP</a:t>
            </a:r>
            <a:endParaRPr lang="ru-RU" sz="3200" b="1" dirty="0">
              <a:solidFill>
                <a:srgbClr val="00B6E3"/>
              </a:solidFill>
            </a:endParaRPr>
          </a:p>
        </p:txBody>
      </p:sp>
      <p:pic>
        <p:nvPicPr>
          <p:cNvPr id="15" name="Объект 6">
            <a:extLst>
              <a:ext uri="{FF2B5EF4-FFF2-40B4-BE49-F238E27FC236}">
                <a16:creationId xmlns:a16="http://schemas.microsoft.com/office/drawing/2014/main" id="{DDF149B9-306F-4DC8-8785-D071C433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6" y="947315"/>
            <a:ext cx="7776864" cy="5462185"/>
          </a:xfrm>
        </p:spPr>
      </p:pic>
    </p:spTree>
    <p:extLst>
      <p:ext uri="{BB962C8B-B14F-4D97-AF65-F5344CB8AC3E}">
        <p14:creationId xmlns:p14="http://schemas.microsoft.com/office/powerpoint/2010/main" val="3627713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714</Words>
  <Application>Microsoft Office PowerPoint</Application>
  <PresentationFormat>Произвольный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Pro</vt:lpstr>
      <vt:lpstr>Verdana</vt:lpstr>
      <vt:lpstr>Wingdings</vt:lpstr>
      <vt:lpstr>Тема Office</vt:lpstr>
      <vt:lpstr>«НАВИГАТОР ПАЦИЕНТОВ ВСП КАК ИНСТРУМЕНТ ЗАЩИТЫ ПРАВ»</vt:lpstr>
      <vt:lpstr>      Горячая линия ВСП и Навигатор пациентов</vt:lpstr>
      <vt:lpstr>Организация и принципы работы Горячей линии ВСП</vt:lpstr>
      <vt:lpstr>      Голосовое приветствие Горячей линии</vt:lpstr>
      <vt:lpstr>      Задачи Горячей линии</vt:lpstr>
      <vt:lpstr>      Горячая линия ВСП</vt:lpstr>
      <vt:lpstr>Презентация PowerPoint</vt:lpstr>
      <vt:lpstr>      Навигатор пациента ВСП – HELP-VSP</vt:lpstr>
      <vt:lpstr>      Навигатор пациента ВСП – HELP-VSP</vt:lpstr>
      <vt:lpstr>      Навигатор пациента ВСП – HELP-VSP</vt:lpstr>
      <vt:lpstr>      Навигатор пациента ВСП – HELP-VSP</vt:lpstr>
      <vt:lpstr>      Примеры кейсов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User001</cp:lastModifiedBy>
  <cp:revision>81</cp:revision>
  <dcterms:created xsi:type="dcterms:W3CDTF">2023-05-16T10:41:04Z</dcterms:created>
  <dcterms:modified xsi:type="dcterms:W3CDTF">2026-05-22T10:43:48Z</dcterms:modified>
</cp:coreProperties>
</file>